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8"/>
  </p:notesMasterIdLst>
  <p:sldIdLst>
    <p:sldId id="258" r:id="rId2"/>
    <p:sldId id="265" r:id="rId3"/>
    <p:sldId id="283" r:id="rId4"/>
    <p:sldId id="268" r:id="rId5"/>
    <p:sldId id="304" r:id="rId6"/>
    <p:sldId id="275" r:id="rId7"/>
    <p:sldId id="270" r:id="rId8"/>
    <p:sldId id="306" r:id="rId9"/>
    <p:sldId id="257" r:id="rId10"/>
    <p:sldId id="315" r:id="rId11"/>
    <p:sldId id="316" r:id="rId12"/>
    <p:sldId id="317" r:id="rId13"/>
    <p:sldId id="307" r:id="rId14"/>
    <p:sldId id="318" r:id="rId15"/>
    <p:sldId id="319" r:id="rId16"/>
    <p:sldId id="308" r:id="rId17"/>
    <p:sldId id="322" r:id="rId18"/>
    <p:sldId id="323" r:id="rId19"/>
    <p:sldId id="324" r:id="rId20"/>
    <p:sldId id="310" r:id="rId21"/>
    <p:sldId id="311" r:id="rId22"/>
    <p:sldId id="314" r:id="rId23"/>
    <p:sldId id="312" r:id="rId24"/>
    <p:sldId id="313" r:id="rId25"/>
    <p:sldId id="320" r:id="rId26"/>
    <p:sldId id="309" r:id="rId27"/>
  </p:sldIdLst>
  <p:sldSz cx="9144000" cy="5143500" type="screen16x9"/>
  <p:notesSz cx="6858000" cy="9144000"/>
  <p:embeddedFontLst>
    <p:embeddedFont>
      <p:font typeface="Poppins" panose="020B0604020202020204" charset="0"/>
      <p:regular r:id="rId29"/>
      <p:bold r:id="rId30"/>
      <p:italic r:id="rId31"/>
      <p:boldItalic r:id="rId32"/>
    </p:embeddedFont>
    <p:embeddedFont>
      <p:font typeface="Segoe UI" panose="020B0502040204020203" pitchFamily="34" charset="0"/>
      <p:regular r:id="rId33"/>
      <p:bold r:id="rId34"/>
      <p:italic r:id="rId35"/>
      <p:boldItalic r:id="rId36"/>
    </p:embeddedFont>
    <p:embeddedFont>
      <p:font typeface="Arial Rounded MT Bold" panose="020F0704030504030204" pitchFamily="34" charset="0"/>
      <p:regular r:id="rId37"/>
    </p:embeddedFont>
    <p:embeddedFont>
      <p:font typeface="Roboto" panose="020B0604020202020204" charset="0"/>
      <p:regular r:id="rId38"/>
      <p:bold r:id="rId39"/>
      <p:italic r:id="rId40"/>
      <p:boldItalic r:id="rId41"/>
    </p:embeddedFont>
    <p:embeddedFont>
      <p:font typeface="Poppins Medium" panose="020B0604020202020204" charset="0"/>
      <p:regular r:id="rId42"/>
      <p:bold r:id="rId43"/>
      <p:italic r:id="rId44"/>
      <p:boldItalic r:id="rId45"/>
    </p:embeddedFont>
    <p:embeddedFont>
      <p:font typeface="Roboto Light" panose="020B060402020202020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73DD"/>
    <a:srgbClr val="93A9FF"/>
    <a:srgbClr val="587EF6"/>
    <a:srgbClr val="4497E1"/>
    <a:srgbClr val="6CCCDC"/>
    <a:srgbClr val="5F7BDB"/>
    <a:srgbClr val="9A4FFF"/>
    <a:srgbClr val="FDD71C"/>
    <a:srgbClr val="FF58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6ED003-80EB-457F-AA67-A32A3CB08E06}" v="420" dt="2020-10-08T00:12:26.641"/>
    <p1510:client id="{3B404014-D2BC-4305-893F-C488F26CBACD}" v="9" dt="2020-10-12T19:41:55.863"/>
    <p1510:client id="{565B0AF7-D103-4C43-B76D-862D58AA7107}" v="4148" dt="2020-10-15T01:05:16.867"/>
    <p1510:client id="{5E96202C-60FD-49CB-817A-9F7E70BF17B4}" v="807" dt="2020-10-07T02:31:45.428"/>
    <p1510:client id="{7A029B49-8D24-46A8-8668-CD0866FC0B33}" v="16" dt="2020-10-08T01:37:47.136"/>
    <p1510:client id="{D61DFFFA-39DD-4346-BF89-6A2AEBBB4D33}" v="229" dt="2020-10-07T22:02:56.947"/>
    <p1510:client id="{FB813E87-507A-40A9-9B25-249EA7B54C33}" v="733" dt="2020-10-07T23:30:28.877"/>
    <p1510:client id="{FF47F9E8-C89A-49BD-8FB7-0E30F4642C07}" v="206" dt="2020-10-14T21:58:25.005"/>
  </p1510:revLst>
</p1510:revInfo>
</file>

<file path=ppt/tableStyles.xml><?xml version="1.0" encoding="utf-8"?>
<a:tblStyleLst xmlns:a="http://schemas.openxmlformats.org/drawingml/2006/main" def="{43801EF6-3ADC-4351-B161-33A169089D37}">
  <a:tblStyle styleId="{43801EF6-3ADC-4351-B161-33A169089D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8" y="50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tableStyles" Target="tableStyle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F1D07F-071D-4E8C-AEC0-5E4382CB363C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21F95277-DFED-4393-B834-71F0C64B0411}">
      <dgm:prSet phldrT="[Texto]"/>
      <dgm:spPr/>
      <dgm:t>
        <a:bodyPr/>
        <a:lstStyle/>
        <a:p>
          <a:r>
            <a:rPr lang="pt-BR"/>
            <a:t> </a:t>
          </a:r>
        </a:p>
      </dgm:t>
    </dgm:pt>
    <dgm:pt modelId="{E0624758-BD08-4262-9B91-E2BF3D0C0D25}" type="parTrans" cxnId="{DD7C705F-19B6-4174-AF95-8170C579CB21}">
      <dgm:prSet/>
      <dgm:spPr/>
      <dgm:t>
        <a:bodyPr/>
        <a:lstStyle/>
        <a:p>
          <a:endParaRPr lang="pt-BR"/>
        </a:p>
      </dgm:t>
    </dgm:pt>
    <dgm:pt modelId="{FBCD5296-3E65-4662-A4E5-5302D7F2C8B2}" type="sibTrans" cxnId="{DD7C705F-19B6-4174-AF95-8170C579CB21}">
      <dgm:prSet/>
      <dgm:spPr>
        <a:blipFill>
          <a:blip xmlns:r="http://schemas.openxmlformats.org/officeDocument/2006/relationships" r:embed="rId1"/>
          <a:srcRect/>
          <a:stretch>
            <a:fillRect l="-40000" r="-40000"/>
          </a:stretch>
        </a:blipFill>
      </dgm:spPr>
      <dgm:t>
        <a:bodyPr/>
        <a:lstStyle/>
        <a:p>
          <a:endParaRPr lang="pt-BR"/>
        </a:p>
      </dgm:t>
    </dgm:pt>
    <dgm:pt modelId="{F31D3795-FB9F-41EC-AA8D-0C5B705488DE}" type="pres">
      <dgm:prSet presAssocID="{D4F1D07F-071D-4E8C-AEC0-5E4382CB363C}" presName="Name0" presStyleCnt="0">
        <dgm:presLayoutVars>
          <dgm:chMax val="7"/>
          <dgm:chPref val="7"/>
          <dgm:dir/>
        </dgm:presLayoutVars>
      </dgm:prSet>
      <dgm:spPr/>
    </dgm:pt>
    <dgm:pt modelId="{A45BD552-ADC0-4247-92AA-F703710FCD16}" type="pres">
      <dgm:prSet presAssocID="{D4F1D07F-071D-4E8C-AEC0-5E4382CB363C}" presName="Name1" presStyleCnt="0"/>
      <dgm:spPr/>
    </dgm:pt>
    <dgm:pt modelId="{3B8FE633-8072-4976-ABE2-7EA4A51D14AB}" type="pres">
      <dgm:prSet presAssocID="{FBCD5296-3E65-4662-A4E5-5302D7F2C8B2}" presName="picture_1" presStyleCnt="0"/>
      <dgm:spPr/>
    </dgm:pt>
    <dgm:pt modelId="{09D83C84-E22F-4FE2-913A-9570354A7A8B}" type="pres">
      <dgm:prSet presAssocID="{FBCD5296-3E65-4662-A4E5-5302D7F2C8B2}" presName="pictureRepeatNode" presStyleLbl="alignImgPlace1" presStyleIdx="0" presStyleCnt="1" custLinFactNeighborX="-35481" custLinFactNeighborY="21679"/>
      <dgm:spPr/>
      <dgm:t>
        <a:bodyPr/>
        <a:lstStyle/>
        <a:p>
          <a:endParaRPr lang="pt-BR"/>
        </a:p>
      </dgm:t>
    </dgm:pt>
    <dgm:pt modelId="{F8E1B579-546A-480E-9043-1C24FA60B359}" type="pres">
      <dgm:prSet presAssocID="{21F95277-DFED-4393-B834-71F0C64B0411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8543AC1B-88F3-4570-B7FB-2E2780256BFE}" type="presOf" srcId="{21F95277-DFED-4393-B834-71F0C64B0411}" destId="{F8E1B579-546A-480E-9043-1C24FA60B359}" srcOrd="0" destOrd="0" presId="urn:microsoft.com/office/officeart/2008/layout/CircularPictureCallout"/>
    <dgm:cxn modelId="{ACB32D45-7B85-4DE5-874C-133A19CE2854}" type="presOf" srcId="{FBCD5296-3E65-4662-A4E5-5302D7F2C8B2}" destId="{09D83C84-E22F-4FE2-913A-9570354A7A8B}" srcOrd="0" destOrd="0" presId="urn:microsoft.com/office/officeart/2008/layout/CircularPictureCallout"/>
    <dgm:cxn modelId="{DD7C705F-19B6-4174-AF95-8170C579CB21}" srcId="{D4F1D07F-071D-4E8C-AEC0-5E4382CB363C}" destId="{21F95277-DFED-4393-B834-71F0C64B0411}" srcOrd="0" destOrd="0" parTransId="{E0624758-BD08-4262-9B91-E2BF3D0C0D25}" sibTransId="{FBCD5296-3E65-4662-A4E5-5302D7F2C8B2}"/>
    <dgm:cxn modelId="{2FA2A499-13AD-45F3-B081-4DA4C87F21DD}" type="presOf" srcId="{D4F1D07F-071D-4E8C-AEC0-5E4382CB363C}" destId="{F31D3795-FB9F-41EC-AA8D-0C5B705488DE}" srcOrd="0" destOrd="0" presId="urn:microsoft.com/office/officeart/2008/layout/CircularPictureCallout"/>
    <dgm:cxn modelId="{97E74EC1-428C-4A5C-A6D4-EBF26A2E7056}" type="presParOf" srcId="{F31D3795-FB9F-41EC-AA8D-0C5B705488DE}" destId="{A45BD552-ADC0-4247-92AA-F703710FCD16}" srcOrd="0" destOrd="0" presId="urn:microsoft.com/office/officeart/2008/layout/CircularPictureCallout"/>
    <dgm:cxn modelId="{D50C6E30-0469-415E-9E5B-E304394BEBD4}" type="presParOf" srcId="{A45BD552-ADC0-4247-92AA-F703710FCD16}" destId="{3B8FE633-8072-4976-ABE2-7EA4A51D14AB}" srcOrd="0" destOrd="0" presId="urn:microsoft.com/office/officeart/2008/layout/CircularPictureCallout"/>
    <dgm:cxn modelId="{DEF544E3-F4F2-4AAC-8651-9CC183DD0DAE}" type="presParOf" srcId="{3B8FE633-8072-4976-ABE2-7EA4A51D14AB}" destId="{09D83C84-E22F-4FE2-913A-9570354A7A8B}" srcOrd="0" destOrd="0" presId="urn:microsoft.com/office/officeart/2008/layout/CircularPictureCallout"/>
    <dgm:cxn modelId="{ACED9222-D9C3-461C-B25F-30D573DFCB60}" type="presParOf" srcId="{A45BD552-ADC0-4247-92AA-F703710FCD16}" destId="{F8E1B579-546A-480E-9043-1C24FA60B359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0AF6FE-8902-4E69-ADBB-4BC98FC2A1D3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BCD056ED-0ECB-47F5-852E-38BAFD771911}">
      <dgm:prSet phldrT="[Texto]" phldr="0"/>
      <dgm:spPr/>
      <dgm:t>
        <a:bodyPr/>
        <a:lstStyle/>
        <a:p>
          <a:pPr rtl="0"/>
          <a:r>
            <a:rPr lang="pt-BR" b="0" i="0" u="none" strike="noStrike" cap="none" baseline="0" noProof="0">
              <a:solidFill>
                <a:srgbClr val="010000"/>
              </a:solidFill>
              <a:latin typeface="Arial"/>
              <a:cs typeface="Arial"/>
            </a:rPr>
            <a:t> Solicitação de acesso</a:t>
          </a:r>
        </a:p>
      </dgm:t>
    </dgm:pt>
    <dgm:pt modelId="{8BA11D4E-3DB3-4CE9-A9E4-5CFE556AA658}" type="parTrans" cxnId="{40723591-8D5C-4592-8D62-5A63BFB4C3C5}">
      <dgm:prSet/>
      <dgm:spPr/>
      <dgm:t>
        <a:bodyPr/>
        <a:lstStyle/>
        <a:p>
          <a:endParaRPr lang="pt-BR"/>
        </a:p>
      </dgm:t>
    </dgm:pt>
    <dgm:pt modelId="{C627C1B5-1D6E-4EC9-862E-685B4658A816}" type="sibTrans" cxnId="{40723591-8D5C-4592-8D62-5A63BFB4C3C5}">
      <dgm:prSet/>
      <dgm:spPr/>
      <dgm:t>
        <a:bodyPr/>
        <a:lstStyle/>
        <a:p>
          <a:endParaRPr lang="pt-BR"/>
        </a:p>
      </dgm:t>
    </dgm:pt>
    <dgm:pt modelId="{0ABFC4F3-21CC-433C-9313-5F0E2B8C85B4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Aprovação Supervisor</a:t>
          </a:r>
          <a:endParaRPr lang="pt-BR"/>
        </a:p>
      </dgm:t>
    </dgm:pt>
    <dgm:pt modelId="{346C55E7-489F-4F30-85AC-61D940EE15A4}" type="parTrans" cxnId="{A7907903-FC23-44EC-97C1-FD92D8A442C2}">
      <dgm:prSet/>
      <dgm:spPr/>
      <dgm:t>
        <a:bodyPr/>
        <a:lstStyle/>
        <a:p>
          <a:endParaRPr lang="pt-BR"/>
        </a:p>
      </dgm:t>
    </dgm:pt>
    <dgm:pt modelId="{5993DB5C-B584-4AC8-975E-B1AF10F03329}" type="sibTrans" cxnId="{A7907903-FC23-44EC-97C1-FD92D8A442C2}">
      <dgm:prSet/>
      <dgm:spPr/>
      <dgm:t>
        <a:bodyPr/>
        <a:lstStyle/>
        <a:p>
          <a:endParaRPr lang="pt-BR"/>
        </a:p>
      </dgm:t>
    </dgm:pt>
    <dgm:pt modelId="{C24B037D-A2E4-49A7-98A5-875A782289B2}">
      <dgm:prSet phldr="0"/>
      <dgm:spPr/>
      <dgm:t>
        <a:bodyPr/>
        <a:lstStyle/>
        <a:p>
          <a:pPr rtl="0"/>
          <a:r>
            <a:rPr lang="pt-BR">
              <a:latin typeface="Arial"/>
            </a:rPr>
            <a:t> Encerramento do ticket</a:t>
          </a:r>
        </a:p>
      </dgm:t>
    </dgm:pt>
    <dgm:pt modelId="{DA573D12-5AEA-432A-B319-A0F233079F75}" type="parTrans" cxnId="{1F2FA648-6CBA-4DB7-A045-FE33253AA8AF}">
      <dgm:prSet/>
      <dgm:spPr/>
    </dgm:pt>
    <dgm:pt modelId="{6DF16BC0-8DF7-42A5-8EDC-437BD3199AAC}" type="sibTrans" cxnId="{1F2FA648-6CBA-4DB7-A045-FE33253AA8AF}">
      <dgm:prSet/>
      <dgm:spPr/>
    </dgm:pt>
    <dgm:pt modelId="{76EF66AC-13FA-4201-917B-AF45F13FC836}">
      <dgm:prSet phldr="0"/>
      <dgm:spPr/>
      <dgm:t>
        <a:bodyPr/>
        <a:lstStyle/>
        <a:p>
          <a:pPr rtl="0"/>
          <a:r>
            <a:rPr lang="pt-BR">
              <a:latin typeface="Arial"/>
            </a:rPr>
            <a:t> Resolução do ticket</a:t>
          </a:r>
          <a:endParaRPr lang="pt-BR"/>
        </a:p>
      </dgm:t>
    </dgm:pt>
    <dgm:pt modelId="{288D7581-9EAE-475C-A098-D5732969791B}" type="parTrans" cxnId="{B0DA8E26-45E5-42B0-A83C-A966B7939EC9}">
      <dgm:prSet/>
      <dgm:spPr/>
    </dgm:pt>
    <dgm:pt modelId="{C1692475-9886-48A3-835D-AB453C56F633}" type="sibTrans" cxnId="{B0DA8E26-45E5-42B0-A83C-A966B7939EC9}">
      <dgm:prSet/>
      <dgm:spPr/>
      <dgm:t>
        <a:bodyPr/>
        <a:lstStyle/>
        <a:p>
          <a:endParaRPr lang="pt-BR"/>
        </a:p>
      </dgm:t>
    </dgm:pt>
    <dgm:pt modelId="{85C47F26-11AF-411A-A51F-7CC6CD48D41A}">
      <dgm:prSet phldr="0"/>
      <dgm:spPr/>
      <dgm:t>
        <a:bodyPr/>
        <a:lstStyle/>
        <a:p>
          <a:pPr rtl="0"/>
          <a:r>
            <a:rPr lang="pt-BR" dirty="0">
              <a:latin typeface="Arial"/>
            </a:rPr>
            <a:t> Aprovação do Controller</a:t>
          </a:r>
        </a:p>
      </dgm:t>
    </dgm:pt>
    <dgm:pt modelId="{D3BE4E71-887F-4FD0-9809-7D3561F84C68}" type="parTrans" cxnId="{05338B3C-1709-47F8-9700-788C3B50B956}">
      <dgm:prSet/>
      <dgm:spPr/>
    </dgm:pt>
    <dgm:pt modelId="{0EA8D941-4A93-47C5-AF3B-A6A7A1A00B62}" type="sibTrans" cxnId="{05338B3C-1709-47F8-9700-788C3B50B956}">
      <dgm:prSet/>
      <dgm:spPr/>
      <dgm:t>
        <a:bodyPr/>
        <a:lstStyle/>
        <a:p>
          <a:endParaRPr lang="pt-BR"/>
        </a:p>
      </dgm:t>
    </dgm:pt>
    <dgm:pt modelId="{F63B02ED-CC63-4BA8-B116-A8F5E0315CFB}">
      <dgm:prSet phldr="0"/>
      <dgm:spPr/>
      <dgm:t>
        <a:bodyPr/>
        <a:lstStyle/>
        <a:p>
          <a:pPr rtl="0"/>
          <a:r>
            <a:rPr lang="pt-BR" dirty="0">
              <a:latin typeface="Arial"/>
            </a:rPr>
            <a:t> </a:t>
          </a:r>
          <a:r>
            <a:rPr lang="pt-BR">
              <a:latin typeface="Arial"/>
            </a:rPr>
            <a:t>Manutenção de acesso</a:t>
          </a:r>
          <a:endParaRPr lang="pt-BR" dirty="0">
            <a:latin typeface="Arial"/>
          </a:endParaRPr>
        </a:p>
      </dgm:t>
    </dgm:pt>
    <dgm:pt modelId="{AA1B7391-FFE5-4572-8878-9F778DF1DB07}" type="parTrans" cxnId="{8874985B-4B45-48B8-914F-3B4A036E8DEE}">
      <dgm:prSet/>
      <dgm:spPr/>
    </dgm:pt>
    <dgm:pt modelId="{8964FE9A-2597-4DE3-B8EE-27A803DD6CC9}" type="sibTrans" cxnId="{8874985B-4B45-48B8-914F-3B4A036E8DEE}">
      <dgm:prSet/>
      <dgm:spPr/>
      <dgm:t>
        <a:bodyPr/>
        <a:lstStyle/>
        <a:p>
          <a:endParaRPr lang="pt-BR"/>
        </a:p>
      </dgm:t>
    </dgm:pt>
    <dgm:pt modelId="{6D2732D2-A40C-4FEB-81C8-3CB3AFC79168}">
      <dgm:prSet phldr="0"/>
      <dgm:spPr/>
      <dgm:t>
        <a:bodyPr/>
        <a:lstStyle/>
        <a:p>
          <a:r>
            <a:rPr lang="pt-BR" dirty="0"/>
            <a:t>Aprovação do PO</a:t>
          </a:r>
        </a:p>
      </dgm:t>
    </dgm:pt>
    <dgm:pt modelId="{709D6FBE-0256-4987-AE3B-818C13D384FE}" type="parTrans" cxnId="{287FBF21-5C11-4E73-B510-156DB8F7A692}">
      <dgm:prSet/>
      <dgm:spPr/>
    </dgm:pt>
    <dgm:pt modelId="{35F41428-A385-4069-BADF-55EC7A5F2E8E}" type="sibTrans" cxnId="{287FBF21-5C11-4E73-B510-156DB8F7A692}">
      <dgm:prSet/>
      <dgm:spPr/>
      <dgm:t>
        <a:bodyPr/>
        <a:lstStyle/>
        <a:p>
          <a:endParaRPr lang="pt-BR"/>
        </a:p>
      </dgm:t>
    </dgm:pt>
    <dgm:pt modelId="{57129005-B64A-410E-8E8E-80360C969CFB}" type="pres">
      <dgm:prSet presAssocID="{490AF6FE-8902-4E69-ADBB-4BC98FC2A1D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C1D5F15E-3D11-4102-A45A-D4C90B6D6E85}" type="pres">
      <dgm:prSet presAssocID="{BCD056ED-0ECB-47F5-852E-38BAFD771911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05BB9F2-6323-40ED-BE6C-1BFD5D0D3C89}" type="pres">
      <dgm:prSet presAssocID="{C627C1B5-1D6E-4EC9-862E-685B4658A816}" presName="sibTrans" presStyleLbl="sibTrans2D1" presStyleIdx="0" presStyleCnt="6"/>
      <dgm:spPr/>
      <dgm:t>
        <a:bodyPr/>
        <a:lstStyle/>
        <a:p>
          <a:endParaRPr lang="pt-BR"/>
        </a:p>
      </dgm:t>
    </dgm:pt>
    <dgm:pt modelId="{1ACCD49E-4E42-47D9-BF89-ECF6D9E55737}" type="pres">
      <dgm:prSet presAssocID="{C627C1B5-1D6E-4EC9-862E-685B4658A816}" presName="connectorText" presStyleLbl="sibTrans2D1" presStyleIdx="0" presStyleCnt="6"/>
      <dgm:spPr/>
      <dgm:t>
        <a:bodyPr/>
        <a:lstStyle/>
        <a:p>
          <a:endParaRPr lang="pt-BR"/>
        </a:p>
      </dgm:t>
    </dgm:pt>
    <dgm:pt modelId="{2B4A3871-A284-4A5D-B62A-98CAA763E47F}" type="pres">
      <dgm:prSet presAssocID="{0ABFC4F3-21CC-433C-9313-5F0E2B8C85B4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B5CCE56-0632-45E5-AA99-1BF10D38AEC9}" type="pres">
      <dgm:prSet presAssocID="{5993DB5C-B584-4AC8-975E-B1AF10F03329}" presName="sibTrans" presStyleLbl="sibTrans2D1" presStyleIdx="1" presStyleCnt="6"/>
      <dgm:spPr/>
      <dgm:t>
        <a:bodyPr/>
        <a:lstStyle/>
        <a:p>
          <a:endParaRPr lang="pt-BR"/>
        </a:p>
      </dgm:t>
    </dgm:pt>
    <dgm:pt modelId="{EC9E2313-FBBA-4BAD-8160-2FBAEC4A6165}" type="pres">
      <dgm:prSet presAssocID="{5993DB5C-B584-4AC8-975E-B1AF10F03329}" presName="connectorText" presStyleLbl="sibTrans2D1" presStyleIdx="1" presStyleCnt="6"/>
      <dgm:spPr/>
      <dgm:t>
        <a:bodyPr/>
        <a:lstStyle/>
        <a:p>
          <a:endParaRPr lang="pt-BR"/>
        </a:p>
      </dgm:t>
    </dgm:pt>
    <dgm:pt modelId="{5625E750-1944-49D3-8F13-7A1A8274E2AE}" type="pres">
      <dgm:prSet presAssocID="{6D2732D2-A40C-4FEB-81C8-3CB3AFC79168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CB589D1-0D8D-421A-A581-E23E3F051979}" type="pres">
      <dgm:prSet presAssocID="{35F41428-A385-4069-BADF-55EC7A5F2E8E}" presName="sibTrans" presStyleLbl="sibTrans2D1" presStyleIdx="2" presStyleCnt="6"/>
      <dgm:spPr/>
      <dgm:t>
        <a:bodyPr/>
        <a:lstStyle/>
        <a:p>
          <a:endParaRPr lang="pt-BR"/>
        </a:p>
      </dgm:t>
    </dgm:pt>
    <dgm:pt modelId="{9E357CC6-DCB0-434D-AC3D-90EF0A405E3C}" type="pres">
      <dgm:prSet presAssocID="{35F41428-A385-4069-BADF-55EC7A5F2E8E}" presName="connectorText" presStyleLbl="sibTrans2D1" presStyleIdx="2" presStyleCnt="6"/>
      <dgm:spPr/>
      <dgm:t>
        <a:bodyPr/>
        <a:lstStyle/>
        <a:p>
          <a:endParaRPr lang="pt-BR"/>
        </a:p>
      </dgm:t>
    </dgm:pt>
    <dgm:pt modelId="{65BE504F-4C26-4B42-A541-E610D0EB8234}" type="pres">
      <dgm:prSet presAssocID="{85C47F26-11AF-411A-A51F-7CC6CD48D41A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286410F-AFF8-4D6B-B16D-3FFABE2FBB38}" type="pres">
      <dgm:prSet presAssocID="{0EA8D941-4A93-47C5-AF3B-A6A7A1A00B62}" presName="sibTrans" presStyleLbl="sibTrans2D1" presStyleIdx="3" presStyleCnt="6"/>
      <dgm:spPr/>
      <dgm:t>
        <a:bodyPr/>
        <a:lstStyle/>
        <a:p>
          <a:endParaRPr lang="pt-BR"/>
        </a:p>
      </dgm:t>
    </dgm:pt>
    <dgm:pt modelId="{A98D25AC-73B0-4666-8AB5-9F6C911A8143}" type="pres">
      <dgm:prSet presAssocID="{0EA8D941-4A93-47C5-AF3B-A6A7A1A00B62}" presName="connectorText" presStyleLbl="sibTrans2D1" presStyleIdx="3" presStyleCnt="6"/>
      <dgm:spPr/>
      <dgm:t>
        <a:bodyPr/>
        <a:lstStyle/>
        <a:p>
          <a:endParaRPr lang="pt-BR"/>
        </a:p>
      </dgm:t>
    </dgm:pt>
    <dgm:pt modelId="{C767A8D8-FE5D-4AE9-8F2A-01512545C993}" type="pres">
      <dgm:prSet presAssocID="{F63B02ED-CC63-4BA8-B116-A8F5E0315CFB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2B68427-3185-44B9-81BA-30A81F6118E2}" type="pres">
      <dgm:prSet presAssocID="{8964FE9A-2597-4DE3-B8EE-27A803DD6CC9}" presName="sibTrans" presStyleLbl="sibTrans2D1" presStyleIdx="4" presStyleCnt="6"/>
      <dgm:spPr/>
      <dgm:t>
        <a:bodyPr/>
        <a:lstStyle/>
        <a:p>
          <a:endParaRPr lang="pt-BR"/>
        </a:p>
      </dgm:t>
    </dgm:pt>
    <dgm:pt modelId="{9D26E54C-DDCA-4E91-B049-F6A1B42D8EA3}" type="pres">
      <dgm:prSet presAssocID="{8964FE9A-2597-4DE3-B8EE-27A803DD6CC9}" presName="connectorText" presStyleLbl="sibTrans2D1" presStyleIdx="4" presStyleCnt="6"/>
      <dgm:spPr/>
      <dgm:t>
        <a:bodyPr/>
        <a:lstStyle/>
        <a:p>
          <a:endParaRPr lang="pt-BR"/>
        </a:p>
      </dgm:t>
    </dgm:pt>
    <dgm:pt modelId="{97645E7E-61A3-4C4C-BFA0-472CDA1AD2BC}" type="pres">
      <dgm:prSet presAssocID="{76EF66AC-13FA-4201-917B-AF45F13FC836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8AEA824-AD9F-4168-A9AD-5E620DE208F1}" type="pres">
      <dgm:prSet presAssocID="{C1692475-9886-48A3-835D-AB453C56F633}" presName="sibTrans" presStyleLbl="sibTrans2D1" presStyleIdx="5" presStyleCnt="6"/>
      <dgm:spPr/>
      <dgm:t>
        <a:bodyPr/>
        <a:lstStyle/>
        <a:p>
          <a:endParaRPr lang="pt-BR"/>
        </a:p>
      </dgm:t>
    </dgm:pt>
    <dgm:pt modelId="{F0AA227F-4EB2-4EFB-969F-460CCE89E843}" type="pres">
      <dgm:prSet presAssocID="{C1692475-9886-48A3-835D-AB453C56F633}" presName="connectorText" presStyleLbl="sibTrans2D1" presStyleIdx="5" presStyleCnt="6"/>
      <dgm:spPr/>
      <dgm:t>
        <a:bodyPr/>
        <a:lstStyle/>
        <a:p>
          <a:endParaRPr lang="pt-BR"/>
        </a:p>
      </dgm:t>
    </dgm:pt>
    <dgm:pt modelId="{462CEC53-B13F-40DB-9C36-F799BDCC3D61}" type="pres">
      <dgm:prSet presAssocID="{C24B037D-A2E4-49A7-98A5-875A782289B2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28ADC305-35FE-451D-BF82-12E34F3A6040}" type="presOf" srcId="{BCD056ED-0ECB-47F5-852E-38BAFD771911}" destId="{C1D5F15E-3D11-4102-A45A-D4C90B6D6E85}" srcOrd="0" destOrd="0" presId="urn:microsoft.com/office/officeart/2005/8/layout/process5"/>
    <dgm:cxn modelId="{287FBF21-5C11-4E73-B510-156DB8F7A692}" srcId="{490AF6FE-8902-4E69-ADBB-4BC98FC2A1D3}" destId="{6D2732D2-A40C-4FEB-81C8-3CB3AFC79168}" srcOrd="2" destOrd="0" parTransId="{709D6FBE-0256-4987-AE3B-818C13D384FE}" sibTransId="{35F41428-A385-4069-BADF-55EC7A5F2E8E}"/>
    <dgm:cxn modelId="{3919D0B9-9D7B-4E0B-BFBD-5488738A2E82}" type="presOf" srcId="{C1692475-9886-48A3-835D-AB453C56F633}" destId="{88AEA824-AD9F-4168-A9AD-5E620DE208F1}" srcOrd="0" destOrd="0" presId="urn:microsoft.com/office/officeart/2005/8/layout/process5"/>
    <dgm:cxn modelId="{6E3497C0-F17D-4056-AA8E-95D99CF2C8A1}" type="presOf" srcId="{F63B02ED-CC63-4BA8-B116-A8F5E0315CFB}" destId="{C767A8D8-FE5D-4AE9-8F2A-01512545C993}" srcOrd="0" destOrd="0" presId="urn:microsoft.com/office/officeart/2005/8/layout/process5"/>
    <dgm:cxn modelId="{4DF5DBA6-538A-4693-8BD6-373B46AA08FE}" type="presOf" srcId="{0EA8D941-4A93-47C5-AF3B-A6A7A1A00B62}" destId="{A98D25AC-73B0-4666-8AB5-9F6C911A8143}" srcOrd="1" destOrd="0" presId="urn:microsoft.com/office/officeart/2005/8/layout/process5"/>
    <dgm:cxn modelId="{40723591-8D5C-4592-8D62-5A63BFB4C3C5}" srcId="{490AF6FE-8902-4E69-ADBB-4BC98FC2A1D3}" destId="{BCD056ED-0ECB-47F5-852E-38BAFD771911}" srcOrd="0" destOrd="0" parTransId="{8BA11D4E-3DB3-4CE9-A9E4-5CFE556AA658}" sibTransId="{C627C1B5-1D6E-4EC9-862E-685B4658A816}"/>
    <dgm:cxn modelId="{05338B3C-1709-47F8-9700-788C3B50B956}" srcId="{490AF6FE-8902-4E69-ADBB-4BC98FC2A1D3}" destId="{85C47F26-11AF-411A-A51F-7CC6CD48D41A}" srcOrd="3" destOrd="0" parTransId="{D3BE4E71-887F-4FD0-9809-7D3561F84C68}" sibTransId="{0EA8D941-4A93-47C5-AF3B-A6A7A1A00B62}"/>
    <dgm:cxn modelId="{BA88F558-8FD0-4605-ACE0-D930F08F22D4}" type="presOf" srcId="{85C47F26-11AF-411A-A51F-7CC6CD48D41A}" destId="{65BE504F-4C26-4B42-A541-E610D0EB8234}" srcOrd="0" destOrd="0" presId="urn:microsoft.com/office/officeart/2005/8/layout/process5"/>
    <dgm:cxn modelId="{A7A06046-44AF-48AF-ABD4-C33FEE9C235E}" type="presOf" srcId="{35F41428-A385-4069-BADF-55EC7A5F2E8E}" destId="{2CB589D1-0D8D-421A-A581-E23E3F051979}" srcOrd="0" destOrd="0" presId="urn:microsoft.com/office/officeart/2005/8/layout/process5"/>
    <dgm:cxn modelId="{7A6A5C21-5A8E-43A4-8DCC-F855C20BAA8C}" type="presOf" srcId="{0ABFC4F3-21CC-433C-9313-5F0E2B8C85B4}" destId="{2B4A3871-A284-4A5D-B62A-98CAA763E47F}" srcOrd="0" destOrd="0" presId="urn:microsoft.com/office/officeart/2005/8/layout/process5"/>
    <dgm:cxn modelId="{8874985B-4B45-48B8-914F-3B4A036E8DEE}" srcId="{490AF6FE-8902-4E69-ADBB-4BC98FC2A1D3}" destId="{F63B02ED-CC63-4BA8-B116-A8F5E0315CFB}" srcOrd="4" destOrd="0" parTransId="{AA1B7391-FFE5-4572-8878-9F778DF1DB07}" sibTransId="{8964FE9A-2597-4DE3-B8EE-27A803DD6CC9}"/>
    <dgm:cxn modelId="{73BBCBB7-F0A1-4BA7-BE10-70EE52D7211C}" type="presOf" srcId="{6D2732D2-A40C-4FEB-81C8-3CB3AFC79168}" destId="{5625E750-1944-49D3-8F13-7A1A8274E2AE}" srcOrd="0" destOrd="0" presId="urn:microsoft.com/office/officeart/2005/8/layout/process5"/>
    <dgm:cxn modelId="{A5D2E2CF-61BB-46D0-A0C1-17891D25ABFD}" type="presOf" srcId="{5993DB5C-B584-4AC8-975E-B1AF10F03329}" destId="{8B5CCE56-0632-45E5-AA99-1BF10D38AEC9}" srcOrd="0" destOrd="0" presId="urn:microsoft.com/office/officeart/2005/8/layout/process5"/>
    <dgm:cxn modelId="{B0DA8E26-45E5-42B0-A83C-A966B7939EC9}" srcId="{490AF6FE-8902-4E69-ADBB-4BC98FC2A1D3}" destId="{76EF66AC-13FA-4201-917B-AF45F13FC836}" srcOrd="5" destOrd="0" parTransId="{288D7581-9EAE-475C-A098-D5732969791B}" sibTransId="{C1692475-9886-48A3-835D-AB453C56F633}"/>
    <dgm:cxn modelId="{1593927D-0E8B-4E79-8E1E-EB225901459B}" type="presOf" srcId="{C627C1B5-1D6E-4EC9-862E-685B4658A816}" destId="{1ACCD49E-4E42-47D9-BF89-ECF6D9E55737}" srcOrd="1" destOrd="0" presId="urn:microsoft.com/office/officeart/2005/8/layout/process5"/>
    <dgm:cxn modelId="{5A0A4B9C-FE53-4BC4-8693-6E648B67AB68}" type="presOf" srcId="{8964FE9A-2597-4DE3-B8EE-27A803DD6CC9}" destId="{A2B68427-3185-44B9-81BA-30A81F6118E2}" srcOrd="0" destOrd="0" presId="urn:microsoft.com/office/officeart/2005/8/layout/process5"/>
    <dgm:cxn modelId="{DF5EC8EB-CC33-4951-B2AD-EE7915FDAE4C}" type="presOf" srcId="{35F41428-A385-4069-BADF-55EC7A5F2E8E}" destId="{9E357CC6-DCB0-434D-AC3D-90EF0A405E3C}" srcOrd="1" destOrd="0" presId="urn:microsoft.com/office/officeart/2005/8/layout/process5"/>
    <dgm:cxn modelId="{5D106962-062F-42A8-8279-9D3BED88D080}" type="presOf" srcId="{490AF6FE-8902-4E69-ADBB-4BC98FC2A1D3}" destId="{57129005-B64A-410E-8E8E-80360C969CFB}" srcOrd="0" destOrd="0" presId="urn:microsoft.com/office/officeart/2005/8/layout/process5"/>
    <dgm:cxn modelId="{8A20C511-295D-46B9-8369-49A6189049FC}" type="presOf" srcId="{5993DB5C-B584-4AC8-975E-B1AF10F03329}" destId="{EC9E2313-FBBA-4BAD-8160-2FBAEC4A6165}" srcOrd="1" destOrd="0" presId="urn:microsoft.com/office/officeart/2005/8/layout/process5"/>
    <dgm:cxn modelId="{CD5B2D06-F9C0-49F6-9444-D2A204080E30}" type="presOf" srcId="{C24B037D-A2E4-49A7-98A5-875A782289B2}" destId="{462CEC53-B13F-40DB-9C36-F799BDCC3D61}" srcOrd="0" destOrd="0" presId="urn:microsoft.com/office/officeart/2005/8/layout/process5"/>
    <dgm:cxn modelId="{5D37678F-51A4-44D8-BB32-0837D06CF4F6}" type="presOf" srcId="{0EA8D941-4A93-47C5-AF3B-A6A7A1A00B62}" destId="{4286410F-AFF8-4D6B-B16D-3FFABE2FBB38}" srcOrd="0" destOrd="0" presId="urn:microsoft.com/office/officeart/2005/8/layout/process5"/>
    <dgm:cxn modelId="{D97B3557-8DAF-403E-9B2F-7C2D90690417}" type="presOf" srcId="{C627C1B5-1D6E-4EC9-862E-685B4658A816}" destId="{F05BB9F2-6323-40ED-BE6C-1BFD5D0D3C89}" srcOrd="0" destOrd="0" presId="urn:microsoft.com/office/officeart/2005/8/layout/process5"/>
    <dgm:cxn modelId="{A7907903-FC23-44EC-97C1-FD92D8A442C2}" srcId="{490AF6FE-8902-4E69-ADBB-4BC98FC2A1D3}" destId="{0ABFC4F3-21CC-433C-9313-5F0E2B8C85B4}" srcOrd="1" destOrd="0" parTransId="{346C55E7-489F-4F30-85AC-61D940EE15A4}" sibTransId="{5993DB5C-B584-4AC8-975E-B1AF10F03329}"/>
    <dgm:cxn modelId="{C81E9926-F0CC-45CE-AC81-D30194E22C65}" type="presOf" srcId="{8964FE9A-2597-4DE3-B8EE-27A803DD6CC9}" destId="{9D26E54C-DDCA-4E91-B049-F6A1B42D8EA3}" srcOrd="1" destOrd="0" presId="urn:microsoft.com/office/officeart/2005/8/layout/process5"/>
    <dgm:cxn modelId="{1F2FA648-6CBA-4DB7-A045-FE33253AA8AF}" srcId="{490AF6FE-8902-4E69-ADBB-4BC98FC2A1D3}" destId="{C24B037D-A2E4-49A7-98A5-875A782289B2}" srcOrd="6" destOrd="0" parTransId="{DA573D12-5AEA-432A-B319-A0F233079F75}" sibTransId="{6DF16BC0-8DF7-42A5-8EDC-437BD3199AAC}"/>
    <dgm:cxn modelId="{51182944-26D9-41BC-AC88-34BADF00886F}" type="presOf" srcId="{76EF66AC-13FA-4201-917B-AF45F13FC836}" destId="{97645E7E-61A3-4C4C-BFA0-472CDA1AD2BC}" srcOrd="0" destOrd="0" presId="urn:microsoft.com/office/officeart/2005/8/layout/process5"/>
    <dgm:cxn modelId="{D8690B66-7F0D-4790-A29E-96F82C7A415D}" type="presOf" srcId="{C1692475-9886-48A3-835D-AB453C56F633}" destId="{F0AA227F-4EB2-4EFB-969F-460CCE89E843}" srcOrd="1" destOrd="0" presId="urn:microsoft.com/office/officeart/2005/8/layout/process5"/>
    <dgm:cxn modelId="{C231DC0B-9A3A-416B-A322-3792AA3EFE4B}" type="presParOf" srcId="{57129005-B64A-410E-8E8E-80360C969CFB}" destId="{C1D5F15E-3D11-4102-A45A-D4C90B6D6E85}" srcOrd="0" destOrd="0" presId="urn:microsoft.com/office/officeart/2005/8/layout/process5"/>
    <dgm:cxn modelId="{22DFD414-2FEB-42F1-8BE3-BC283E6266A2}" type="presParOf" srcId="{57129005-B64A-410E-8E8E-80360C969CFB}" destId="{F05BB9F2-6323-40ED-BE6C-1BFD5D0D3C89}" srcOrd="1" destOrd="0" presId="urn:microsoft.com/office/officeart/2005/8/layout/process5"/>
    <dgm:cxn modelId="{C0EE9365-2531-47A3-ADD0-81550E6A9D45}" type="presParOf" srcId="{F05BB9F2-6323-40ED-BE6C-1BFD5D0D3C89}" destId="{1ACCD49E-4E42-47D9-BF89-ECF6D9E55737}" srcOrd="0" destOrd="0" presId="urn:microsoft.com/office/officeart/2005/8/layout/process5"/>
    <dgm:cxn modelId="{82DDACCD-7A96-4BAB-BD68-3EE313F67BDE}" type="presParOf" srcId="{57129005-B64A-410E-8E8E-80360C969CFB}" destId="{2B4A3871-A284-4A5D-B62A-98CAA763E47F}" srcOrd="2" destOrd="0" presId="urn:microsoft.com/office/officeart/2005/8/layout/process5"/>
    <dgm:cxn modelId="{3D05B432-283B-439D-B67F-9396A8C19EB8}" type="presParOf" srcId="{57129005-B64A-410E-8E8E-80360C969CFB}" destId="{8B5CCE56-0632-45E5-AA99-1BF10D38AEC9}" srcOrd="3" destOrd="0" presId="urn:microsoft.com/office/officeart/2005/8/layout/process5"/>
    <dgm:cxn modelId="{DEA541AD-B827-449B-A408-640E1AADC7F5}" type="presParOf" srcId="{8B5CCE56-0632-45E5-AA99-1BF10D38AEC9}" destId="{EC9E2313-FBBA-4BAD-8160-2FBAEC4A6165}" srcOrd="0" destOrd="0" presId="urn:microsoft.com/office/officeart/2005/8/layout/process5"/>
    <dgm:cxn modelId="{216017BF-E340-43AF-AF10-8F4B11E44524}" type="presParOf" srcId="{57129005-B64A-410E-8E8E-80360C969CFB}" destId="{5625E750-1944-49D3-8F13-7A1A8274E2AE}" srcOrd="4" destOrd="0" presId="urn:microsoft.com/office/officeart/2005/8/layout/process5"/>
    <dgm:cxn modelId="{04552FA3-05BD-43DE-B8A8-7BC7B6E5B294}" type="presParOf" srcId="{57129005-B64A-410E-8E8E-80360C969CFB}" destId="{2CB589D1-0D8D-421A-A581-E23E3F051979}" srcOrd="5" destOrd="0" presId="urn:microsoft.com/office/officeart/2005/8/layout/process5"/>
    <dgm:cxn modelId="{6580B4CC-471E-4F16-BED4-9A11C6CBDC52}" type="presParOf" srcId="{2CB589D1-0D8D-421A-A581-E23E3F051979}" destId="{9E357CC6-DCB0-434D-AC3D-90EF0A405E3C}" srcOrd="0" destOrd="0" presId="urn:microsoft.com/office/officeart/2005/8/layout/process5"/>
    <dgm:cxn modelId="{70465A30-DC5F-4071-9C41-D55DDBE08FDA}" type="presParOf" srcId="{57129005-B64A-410E-8E8E-80360C969CFB}" destId="{65BE504F-4C26-4B42-A541-E610D0EB8234}" srcOrd="6" destOrd="0" presId="urn:microsoft.com/office/officeart/2005/8/layout/process5"/>
    <dgm:cxn modelId="{093B5308-E901-4217-80B0-C332821F1AE1}" type="presParOf" srcId="{57129005-B64A-410E-8E8E-80360C969CFB}" destId="{4286410F-AFF8-4D6B-B16D-3FFABE2FBB38}" srcOrd="7" destOrd="0" presId="urn:microsoft.com/office/officeart/2005/8/layout/process5"/>
    <dgm:cxn modelId="{0C0B2987-C454-4625-A771-2202B371D014}" type="presParOf" srcId="{4286410F-AFF8-4D6B-B16D-3FFABE2FBB38}" destId="{A98D25AC-73B0-4666-8AB5-9F6C911A8143}" srcOrd="0" destOrd="0" presId="urn:microsoft.com/office/officeart/2005/8/layout/process5"/>
    <dgm:cxn modelId="{C0D10C03-6DC7-44F4-AFC2-F4A87BC0D5C3}" type="presParOf" srcId="{57129005-B64A-410E-8E8E-80360C969CFB}" destId="{C767A8D8-FE5D-4AE9-8F2A-01512545C993}" srcOrd="8" destOrd="0" presId="urn:microsoft.com/office/officeart/2005/8/layout/process5"/>
    <dgm:cxn modelId="{EC9777EB-5B22-4956-816D-4E265C14A808}" type="presParOf" srcId="{57129005-B64A-410E-8E8E-80360C969CFB}" destId="{A2B68427-3185-44B9-81BA-30A81F6118E2}" srcOrd="9" destOrd="0" presId="urn:microsoft.com/office/officeart/2005/8/layout/process5"/>
    <dgm:cxn modelId="{5E9AC6E7-95D1-4F60-ACCA-6EB9E8218C9F}" type="presParOf" srcId="{A2B68427-3185-44B9-81BA-30A81F6118E2}" destId="{9D26E54C-DDCA-4E91-B049-F6A1B42D8EA3}" srcOrd="0" destOrd="0" presId="urn:microsoft.com/office/officeart/2005/8/layout/process5"/>
    <dgm:cxn modelId="{3DC56354-B825-4337-B5EE-801E8A80949E}" type="presParOf" srcId="{57129005-B64A-410E-8E8E-80360C969CFB}" destId="{97645E7E-61A3-4C4C-BFA0-472CDA1AD2BC}" srcOrd="10" destOrd="0" presId="urn:microsoft.com/office/officeart/2005/8/layout/process5"/>
    <dgm:cxn modelId="{F6E8FF52-C81C-4A98-BA9A-3AA7D2D32E8D}" type="presParOf" srcId="{57129005-B64A-410E-8E8E-80360C969CFB}" destId="{88AEA824-AD9F-4168-A9AD-5E620DE208F1}" srcOrd="11" destOrd="0" presId="urn:microsoft.com/office/officeart/2005/8/layout/process5"/>
    <dgm:cxn modelId="{0B6E3D0F-645E-4CAE-B31A-A50F2D81C2EA}" type="presParOf" srcId="{88AEA824-AD9F-4168-A9AD-5E620DE208F1}" destId="{F0AA227F-4EB2-4EFB-969F-460CCE89E843}" srcOrd="0" destOrd="0" presId="urn:microsoft.com/office/officeart/2005/8/layout/process5"/>
    <dgm:cxn modelId="{BAAA6753-16F0-4F48-AA49-69342A44459D}" type="presParOf" srcId="{57129005-B64A-410E-8E8E-80360C969CFB}" destId="{462CEC53-B13F-40DB-9C36-F799BDCC3D61}" srcOrd="1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0AF6FE-8902-4E69-ADBB-4BC98FC2A1D3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BCD056ED-0ECB-47F5-852E-38BAFD771911}">
      <dgm:prSet phldrT="[Texto]" phldr="0"/>
      <dgm:spPr/>
      <dgm:t>
        <a:bodyPr/>
        <a:lstStyle/>
        <a:p>
          <a:pPr rtl="0"/>
          <a:r>
            <a:rPr lang="pt-BR" b="0" i="0" u="none" strike="noStrike" cap="none" baseline="0" noProof="0">
              <a:solidFill>
                <a:srgbClr val="010000"/>
              </a:solidFill>
              <a:latin typeface="Arial"/>
              <a:cs typeface="Arial"/>
            </a:rPr>
            <a:t> E-mail de aprovação</a:t>
          </a:r>
        </a:p>
      </dgm:t>
    </dgm:pt>
    <dgm:pt modelId="{8BA11D4E-3DB3-4CE9-A9E4-5CFE556AA658}" type="parTrans" cxnId="{40723591-8D5C-4592-8D62-5A63BFB4C3C5}">
      <dgm:prSet/>
      <dgm:spPr/>
      <dgm:t>
        <a:bodyPr/>
        <a:lstStyle/>
        <a:p>
          <a:endParaRPr lang="pt-BR"/>
        </a:p>
      </dgm:t>
    </dgm:pt>
    <dgm:pt modelId="{C627C1B5-1D6E-4EC9-862E-685B4658A816}" type="sibTrans" cxnId="{40723591-8D5C-4592-8D62-5A63BFB4C3C5}">
      <dgm:prSet/>
      <dgm:spPr/>
      <dgm:t>
        <a:bodyPr/>
        <a:lstStyle/>
        <a:p>
          <a:endParaRPr lang="pt-BR"/>
        </a:p>
      </dgm:t>
    </dgm:pt>
    <dgm:pt modelId="{6BDA571D-5C2C-4E7D-AE83-3F754886EED1}">
      <dgm:prSet phldr="0"/>
      <dgm:spPr/>
      <dgm:t>
        <a:bodyPr/>
        <a:lstStyle/>
        <a:p>
          <a:pPr rtl="0"/>
          <a:r>
            <a:rPr lang="pt-BR" b="0" i="0" u="none" strike="noStrike" cap="none" baseline="0" noProof="0">
              <a:solidFill>
                <a:srgbClr val="010000"/>
              </a:solidFill>
              <a:latin typeface="Arial"/>
              <a:cs typeface="Arial"/>
            </a:rPr>
            <a:t> Solicitação de acesso</a:t>
          </a:r>
        </a:p>
      </dgm:t>
    </dgm:pt>
    <dgm:pt modelId="{C156294F-21E3-4DD3-8415-D7F121693BFE}" type="parTrans" cxnId="{DD66B010-4581-42F2-B0BF-623B680F7732}">
      <dgm:prSet/>
      <dgm:spPr/>
    </dgm:pt>
    <dgm:pt modelId="{5E49A16F-D587-4BE9-A828-C2EF6568A7BA}" type="sibTrans" cxnId="{DD66B010-4581-42F2-B0BF-623B680F7732}">
      <dgm:prSet/>
      <dgm:spPr/>
      <dgm:t>
        <a:bodyPr/>
        <a:lstStyle/>
        <a:p>
          <a:endParaRPr lang="pt-BR"/>
        </a:p>
      </dgm:t>
    </dgm:pt>
    <dgm:pt modelId="{40F5F123-91BD-472A-A79B-9DB0E2506D70}">
      <dgm:prSet phldr="0"/>
      <dgm:spPr/>
      <dgm:t>
        <a:bodyPr/>
        <a:lstStyle/>
        <a:p>
          <a:pPr rtl="0"/>
          <a:r>
            <a:rPr lang="pt-BR" b="0" i="0" u="none" strike="noStrike" cap="none" baseline="0" noProof="0">
              <a:latin typeface="Arial"/>
              <a:cs typeface="Arial"/>
            </a:rPr>
            <a:t> Manutenção de acesso</a:t>
          </a:r>
        </a:p>
      </dgm:t>
    </dgm:pt>
    <dgm:pt modelId="{535B272F-CAC5-44C2-8464-048EE613EDFA}" type="parTrans" cxnId="{91A89DDE-8F28-4CEE-A63F-A40CB248D04C}">
      <dgm:prSet/>
      <dgm:spPr/>
    </dgm:pt>
    <dgm:pt modelId="{52EFCF9B-C2CC-400B-8CF7-70EEBA130854}" type="sibTrans" cxnId="{91A89DDE-8F28-4CEE-A63F-A40CB248D04C}">
      <dgm:prSet/>
      <dgm:spPr/>
      <dgm:t>
        <a:bodyPr/>
        <a:lstStyle/>
        <a:p>
          <a:endParaRPr lang="pt-BR"/>
        </a:p>
      </dgm:t>
    </dgm:pt>
    <dgm:pt modelId="{156A4B60-4E76-4D8E-A485-F207D1E7DFF1}">
      <dgm:prSet phldr="0"/>
      <dgm:spPr/>
      <dgm:t>
        <a:bodyPr/>
        <a:lstStyle/>
        <a:p>
          <a:r>
            <a:rPr lang="pt-BR" b="0" i="0" u="none" strike="noStrike" cap="none" baseline="0" noProof="0">
              <a:latin typeface="Arial"/>
              <a:cs typeface="Arial"/>
            </a:rPr>
            <a:t> Resolução do ticket</a:t>
          </a:r>
        </a:p>
      </dgm:t>
    </dgm:pt>
    <dgm:pt modelId="{E155BF81-22D0-4738-8287-2BDA13333C1E}" type="parTrans" cxnId="{815A3022-7D30-476D-B5A7-95A81B85FA64}">
      <dgm:prSet/>
      <dgm:spPr/>
    </dgm:pt>
    <dgm:pt modelId="{A91F144F-95DA-403A-ADD4-6B23C6D75CAB}" type="sibTrans" cxnId="{815A3022-7D30-476D-B5A7-95A81B85FA64}">
      <dgm:prSet/>
      <dgm:spPr/>
      <dgm:t>
        <a:bodyPr/>
        <a:lstStyle/>
        <a:p>
          <a:endParaRPr lang="pt-BR"/>
        </a:p>
      </dgm:t>
    </dgm:pt>
    <dgm:pt modelId="{93BB4AA8-C566-4D96-AD69-191D563082E1}">
      <dgm:prSet phldr="0"/>
      <dgm:spPr/>
      <dgm:t>
        <a:bodyPr/>
        <a:lstStyle/>
        <a:p>
          <a:pPr rtl="0"/>
          <a:r>
            <a:rPr lang="pt-BR">
              <a:latin typeface="Arial"/>
            </a:rPr>
            <a:t> Encerramento do ticket</a:t>
          </a:r>
          <a:endParaRPr lang="pt-BR"/>
        </a:p>
      </dgm:t>
    </dgm:pt>
    <dgm:pt modelId="{04DDDE16-4D35-41D2-9097-7384E1BC3103}" type="parTrans" cxnId="{46ECBBA3-B080-4866-A2BA-F1C6E431BD92}">
      <dgm:prSet/>
      <dgm:spPr/>
    </dgm:pt>
    <dgm:pt modelId="{CCDD890E-A2E2-476E-87A7-E1E4B2495A20}" type="sibTrans" cxnId="{46ECBBA3-B080-4866-A2BA-F1C6E431BD92}">
      <dgm:prSet/>
      <dgm:spPr/>
    </dgm:pt>
    <dgm:pt modelId="{6B728CED-2D3E-407B-8E73-E95BFDA1C8DD}">
      <dgm:prSet phldr="0"/>
      <dgm:spPr/>
      <dgm:t>
        <a:bodyPr/>
        <a:lstStyle/>
        <a:p>
          <a:pPr rtl="0"/>
          <a:r>
            <a:rPr lang="pt-BR" b="0" i="0" u="none" strike="noStrike" cap="none" baseline="0" noProof="0" dirty="0">
              <a:latin typeface="Arial"/>
              <a:cs typeface="Arial"/>
            </a:rPr>
            <a:t> Aprovação do Controller</a:t>
          </a:r>
        </a:p>
      </dgm:t>
    </dgm:pt>
    <dgm:pt modelId="{62ABFA99-B466-4120-BF2D-60194BCD5F88}" type="parTrans" cxnId="{9F27CF1D-8B31-4A9A-8F92-7CD9E2761B23}">
      <dgm:prSet/>
      <dgm:spPr/>
    </dgm:pt>
    <dgm:pt modelId="{521CF329-EE96-4425-A39D-C811A3FE75B7}" type="sibTrans" cxnId="{9F27CF1D-8B31-4A9A-8F92-7CD9E2761B23}">
      <dgm:prSet/>
      <dgm:spPr/>
      <dgm:t>
        <a:bodyPr/>
        <a:lstStyle/>
        <a:p>
          <a:endParaRPr lang="pt-BR"/>
        </a:p>
      </dgm:t>
    </dgm:pt>
    <dgm:pt modelId="{4EFA583E-4C4F-4481-81D4-D3B44CCDAC32}">
      <dgm:prSet phldr="0"/>
      <dgm:spPr/>
      <dgm:t>
        <a:bodyPr/>
        <a:lstStyle/>
        <a:p>
          <a:pPr rtl="0"/>
          <a:r>
            <a:rPr lang="pt-BR" b="0" i="0" u="none" strike="noStrike" cap="none" baseline="0" noProof="0" dirty="0">
              <a:latin typeface="Arial"/>
            </a:rPr>
            <a:t> </a:t>
          </a:r>
          <a:r>
            <a:rPr lang="pt-BR" b="0" i="0" u="none" strike="noStrike" cap="none" baseline="0" noProof="0" dirty="0"/>
            <a:t>Aprovação do PO</a:t>
          </a:r>
        </a:p>
      </dgm:t>
    </dgm:pt>
    <dgm:pt modelId="{FA0BA460-06A4-4118-9080-E543E66092D3}" type="parTrans" cxnId="{70E2C709-4431-4CF7-8D5F-414E7E15047E}">
      <dgm:prSet/>
      <dgm:spPr/>
    </dgm:pt>
    <dgm:pt modelId="{323B26B5-C9CE-49BA-947B-C24187E2B7C8}" type="sibTrans" cxnId="{70E2C709-4431-4CF7-8D5F-414E7E15047E}">
      <dgm:prSet/>
      <dgm:spPr/>
      <dgm:t>
        <a:bodyPr/>
        <a:lstStyle/>
        <a:p>
          <a:endParaRPr lang="pt-BR"/>
        </a:p>
      </dgm:t>
    </dgm:pt>
    <dgm:pt modelId="{57129005-B64A-410E-8E8E-80360C969CFB}" type="pres">
      <dgm:prSet presAssocID="{490AF6FE-8902-4E69-ADBB-4BC98FC2A1D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C1D5F15E-3D11-4102-A45A-D4C90B6D6E85}" type="pres">
      <dgm:prSet presAssocID="{BCD056ED-0ECB-47F5-852E-38BAFD771911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2DA3BA2-830E-44AA-A00B-CC3E12E8037C}" type="pres">
      <dgm:prSet presAssocID="{C627C1B5-1D6E-4EC9-862E-685B4658A816}" presName="sibTrans" presStyleLbl="sibTrans2D1" presStyleIdx="0" presStyleCnt="6"/>
      <dgm:spPr/>
      <dgm:t>
        <a:bodyPr/>
        <a:lstStyle/>
        <a:p>
          <a:endParaRPr lang="pt-BR"/>
        </a:p>
      </dgm:t>
    </dgm:pt>
    <dgm:pt modelId="{C06E4C15-57CE-4366-A22A-8C3EB13BAB99}" type="pres">
      <dgm:prSet presAssocID="{C627C1B5-1D6E-4EC9-862E-685B4658A816}" presName="connectorText" presStyleLbl="sibTrans2D1" presStyleIdx="0" presStyleCnt="6"/>
      <dgm:spPr/>
      <dgm:t>
        <a:bodyPr/>
        <a:lstStyle/>
        <a:p>
          <a:endParaRPr lang="pt-BR"/>
        </a:p>
      </dgm:t>
    </dgm:pt>
    <dgm:pt modelId="{C9208F76-1483-41EC-90D7-93397E8BE49D}" type="pres">
      <dgm:prSet presAssocID="{6BDA571D-5C2C-4E7D-AE83-3F754886EED1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654D912-7B5B-49A0-960D-88149885D01F}" type="pres">
      <dgm:prSet presAssocID="{5E49A16F-D587-4BE9-A828-C2EF6568A7BA}" presName="sibTrans" presStyleLbl="sibTrans2D1" presStyleIdx="1" presStyleCnt="6"/>
      <dgm:spPr/>
      <dgm:t>
        <a:bodyPr/>
        <a:lstStyle/>
        <a:p>
          <a:endParaRPr lang="pt-BR"/>
        </a:p>
      </dgm:t>
    </dgm:pt>
    <dgm:pt modelId="{BCCF41A5-F467-45FB-B9E4-F7CD58BEA380}" type="pres">
      <dgm:prSet presAssocID="{5E49A16F-D587-4BE9-A828-C2EF6568A7BA}" presName="connectorText" presStyleLbl="sibTrans2D1" presStyleIdx="1" presStyleCnt="6"/>
      <dgm:spPr/>
      <dgm:t>
        <a:bodyPr/>
        <a:lstStyle/>
        <a:p>
          <a:endParaRPr lang="pt-BR"/>
        </a:p>
      </dgm:t>
    </dgm:pt>
    <dgm:pt modelId="{481A107F-3A8C-4EA5-AB1B-41E712BD1157}" type="pres">
      <dgm:prSet presAssocID="{4EFA583E-4C4F-4481-81D4-D3B44CCDAC32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A5BC5C4-8C83-499B-A6F3-2DDE54478902}" type="pres">
      <dgm:prSet presAssocID="{323B26B5-C9CE-49BA-947B-C24187E2B7C8}" presName="sibTrans" presStyleLbl="sibTrans2D1" presStyleIdx="2" presStyleCnt="6"/>
      <dgm:spPr/>
      <dgm:t>
        <a:bodyPr/>
        <a:lstStyle/>
        <a:p>
          <a:endParaRPr lang="pt-BR"/>
        </a:p>
      </dgm:t>
    </dgm:pt>
    <dgm:pt modelId="{7DD136C5-F2F6-4A26-AF15-9F68922C49F8}" type="pres">
      <dgm:prSet presAssocID="{323B26B5-C9CE-49BA-947B-C24187E2B7C8}" presName="connectorText" presStyleLbl="sibTrans2D1" presStyleIdx="2" presStyleCnt="6"/>
      <dgm:spPr/>
      <dgm:t>
        <a:bodyPr/>
        <a:lstStyle/>
        <a:p>
          <a:endParaRPr lang="pt-BR"/>
        </a:p>
      </dgm:t>
    </dgm:pt>
    <dgm:pt modelId="{C17704E7-3FC4-4277-A929-0681AF66C4C9}" type="pres">
      <dgm:prSet presAssocID="{6B728CED-2D3E-407B-8E73-E95BFDA1C8DD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2F88F27-840A-4EB2-8D7E-60F30FF59A03}" type="pres">
      <dgm:prSet presAssocID="{521CF329-EE96-4425-A39D-C811A3FE75B7}" presName="sibTrans" presStyleLbl="sibTrans2D1" presStyleIdx="3" presStyleCnt="6"/>
      <dgm:spPr/>
      <dgm:t>
        <a:bodyPr/>
        <a:lstStyle/>
        <a:p>
          <a:endParaRPr lang="pt-BR"/>
        </a:p>
      </dgm:t>
    </dgm:pt>
    <dgm:pt modelId="{0759AE92-FCB9-42FC-8287-7AEF231C553E}" type="pres">
      <dgm:prSet presAssocID="{521CF329-EE96-4425-A39D-C811A3FE75B7}" presName="connectorText" presStyleLbl="sibTrans2D1" presStyleIdx="3" presStyleCnt="6"/>
      <dgm:spPr/>
      <dgm:t>
        <a:bodyPr/>
        <a:lstStyle/>
        <a:p>
          <a:endParaRPr lang="pt-BR"/>
        </a:p>
      </dgm:t>
    </dgm:pt>
    <dgm:pt modelId="{9B31D852-2492-49D4-A9B6-A79726DDB13E}" type="pres">
      <dgm:prSet presAssocID="{40F5F123-91BD-472A-A79B-9DB0E2506D70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784AFEC-926B-462A-9E40-398F869AFAA5}" type="pres">
      <dgm:prSet presAssocID="{52EFCF9B-C2CC-400B-8CF7-70EEBA130854}" presName="sibTrans" presStyleLbl="sibTrans2D1" presStyleIdx="4" presStyleCnt="6"/>
      <dgm:spPr/>
      <dgm:t>
        <a:bodyPr/>
        <a:lstStyle/>
        <a:p>
          <a:endParaRPr lang="pt-BR"/>
        </a:p>
      </dgm:t>
    </dgm:pt>
    <dgm:pt modelId="{1B6B00BE-1CB2-4A50-8772-3EEEB302EA18}" type="pres">
      <dgm:prSet presAssocID="{52EFCF9B-C2CC-400B-8CF7-70EEBA130854}" presName="connectorText" presStyleLbl="sibTrans2D1" presStyleIdx="4" presStyleCnt="6"/>
      <dgm:spPr/>
      <dgm:t>
        <a:bodyPr/>
        <a:lstStyle/>
        <a:p>
          <a:endParaRPr lang="pt-BR"/>
        </a:p>
      </dgm:t>
    </dgm:pt>
    <dgm:pt modelId="{ED0CF14A-4401-428B-B155-4B954487BE72}" type="pres">
      <dgm:prSet presAssocID="{156A4B60-4E76-4D8E-A485-F207D1E7DFF1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91D9F0B-BFB7-469D-898D-6234AB55BC7B}" type="pres">
      <dgm:prSet presAssocID="{A91F144F-95DA-403A-ADD4-6B23C6D75CAB}" presName="sibTrans" presStyleLbl="sibTrans2D1" presStyleIdx="5" presStyleCnt="6"/>
      <dgm:spPr/>
      <dgm:t>
        <a:bodyPr/>
        <a:lstStyle/>
        <a:p>
          <a:endParaRPr lang="pt-BR"/>
        </a:p>
      </dgm:t>
    </dgm:pt>
    <dgm:pt modelId="{357FED8E-908D-4301-9491-4E389747E8E5}" type="pres">
      <dgm:prSet presAssocID="{A91F144F-95DA-403A-ADD4-6B23C6D75CAB}" presName="connectorText" presStyleLbl="sibTrans2D1" presStyleIdx="5" presStyleCnt="6"/>
      <dgm:spPr/>
      <dgm:t>
        <a:bodyPr/>
        <a:lstStyle/>
        <a:p>
          <a:endParaRPr lang="pt-BR"/>
        </a:p>
      </dgm:t>
    </dgm:pt>
    <dgm:pt modelId="{BB5834BF-6E5D-40D9-AD69-3417EF9D7FE1}" type="pres">
      <dgm:prSet presAssocID="{93BB4AA8-C566-4D96-AD69-191D563082E1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47D7676E-4A82-47B7-9E7E-202390C3B658}" type="presOf" srcId="{323B26B5-C9CE-49BA-947B-C24187E2B7C8}" destId="{5A5BC5C4-8C83-499B-A6F3-2DDE54478902}" srcOrd="0" destOrd="0" presId="urn:microsoft.com/office/officeart/2005/8/layout/process5"/>
    <dgm:cxn modelId="{92F29D6C-73FE-49EF-9E53-4DBF1B2A4984}" type="presOf" srcId="{521CF329-EE96-4425-A39D-C811A3FE75B7}" destId="{0759AE92-FCB9-42FC-8287-7AEF231C553E}" srcOrd="1" destOrd="0" presId="urn:microsoft.com/office/officeart/2005/8/layout/process5"/>
    <dgm:cxn modelId="{4C30D289-4212-444F-A2DF-9E75DA40431D}" type="presOf" srcId="{52EFCF9B-C2CC-400B-8CF7-70EEBA130854}" destId="{1B6B00BE-1CB2-4A50-8772-3EEEB302EA18}" srcOrd="1" destOrd="0" presId="urn:microsoft.com/office/officeart/2005/8/layout/process5"/>
    <dgm:cxn modelId="{40723591-8D5C-4592-8D62-5A63BFB4C3C5}" srcId="{490AF6FE-8902-4E69-ADBB-4BC98FC2A1D3}" destId="{BCD056ED-0ECB-47F5-852E-38BAFD771911}" srcOrd="0" destOrd="0" parTransId="{8BA11D4E-3DB3-4CE9-A9E4-5CFE556AA658}" sibTransId="{C627C1B5-1D6E-4EC9-862E-685B4658A816}"/>
    <dgm:cxn modelId="{0CDAF6A0-9A6A-4E31-9EA4-9F97997A2D15}" type="presOf" srcId="{93BB4AA8-C566-4D96-AD69-191D563082E1}" destId="{BB5834BF-6E5D-40D9-AD69-3417EF9D7FE1}" srcOrd="0" destOrd="0" presId="urn:microsoft.com/office/officeart/2005/8/layout/process5"/>
    <dgm:cxn modelId="{86AC7D82-30B5-41DB-B931-D494E2814F65}" type="presOf" srcId="{A91F144F-95DA-403A-ADD4-6B23C6D75CAB}" destId="{691D9F0B-BFB7-469D-898D-6234AB55BC7B}" srcOrd="0" destOrd="0" presId="urn:microsoft.com/office/officeart/2005/8/layout/process5"/>
    <dgm:cxn modelId="{9F27CF1D-8B31-4A9A-8F92-7CD9E2761B23}" srcId="{490AF6FE-8902-4E69-ADBB-4BC98FC2A1D3}" destId="{6B728CED-2D3E-407B-8E73-E95BFDA1C8DD}" srcOrd="3" destOrd="0" parTransId="{62ABFA99-B466-4120-BF2D-60194BCD5F88}" sibTransId="{521CF329-EE96-4425-A39D-C811A3FE75B7}"/>
    <dgm:cxn modelId="{C8EE34AA-C3D8-45BE-BA7C-FFE755110125}" type="presOf" srcId="{323B26B5-C9CE-49BA-947B-C24187E2B7C8}" destId="{7DD136C5-F2F6-4A26-AF15-9F68922C49F8}" srcOrd="1" destOrd="0" presId="urn:microsoft.com/office/officeart/2005/8/layout/process5"/>
    <dgm:cxn modelId="{CF285814-D696-4D84-B4CB-93FFC28FA03E}" type="presOf" srcId="{521CF329-EE96-4425-A39D-C811A3FE75B7}" destId="{E2F88F27-840A-4EB2-8D7E-60F30FF59A03}" srcOrd="0" destOrd="0" presId="urn:microsoft.com/office/officeart/2005/8/layout/process5"/>
    <dgm:cxn modelId="{BEA3ED81-DBE4-46B6-AD50-7B93BADDDF25}" type="presOf" srcId="{5E49A16F-D587-4BE9-A828-C2EF6568A7BA}" destId="{BCCF41A5-F467-45FB-B9E4-F7CD58BEA380}" srcOrd="1" destOrd="0" presId="urn:microsoft.com/office/officeart/2005/8/layout/process5"/>
    <dgm:cxn modelId="{238DCAB7-018B-4FEA-8898-04CC859381CA}" type="presOf" srcId="{C627C1B5-1D6E-4EC9-862E-685B4658A816}" destId="{E2DA3BA2-830E-44AA-A00B-CC3E12E8037C}" srcOrd="0" destOrd="0" presId="urn:microsoft.com/office/officeart/2005/8/layout/process5"/>
    <dgm:cxn modelId="{1C0CC91A-291F-4A74-85C6-F4A9580D7E5F}" type="presOf" srcId="{C627C1B5-1D6E-4EC9-862E-685B4658A816}" destId="{C06E4C15-57CE-4366-A22A-8C3EB13BAB99}" srcOrd="1" destOrd="0" presId="urn:microsoft.com/office/officeart/2005/8/layout/process5"/>
    <dgm:cxn modelId="{91FCAB43-DFAC-4ED0-A548-6545E52C6ECB}" type="presOf" srcId="{6BDA571D-5C2C-4E7D-AE83-3F754886EED1}" destId="{C9208F76-1483-41EC-90D7-93397E8BE49D}" srcOrd="0" destOrd="0" presId="urn:microsoft.com/office/officeart/2005/8/layout/process5"/>
    <dgm:cxn modelId="{C8C4478A-32C0-47A8-9E9F-726D90A406A6}" type="presOf" srcId="{A91F144F-95DA-403A-ADD4-6B23C6D75CAB}" destId="{357FED8E-908D-4301-9491-4E389747E8E5}" srcOrd="1" destOrd="0" presId="urn:microsoft.com/office/officeart/2005/8/layout/process5"/>
    <dgm:cxn modelId="{5D106962-062F-42A8-8279-9D3BED88D080}" type="presOf" srcId="{490AF6FE-8902-4E69-ADBB-4BC98FC2A1D3}" destId="{57129005-B64A-410E-8E8E-80360C969CFB}" srcOrd="0" destOrd="0" presId="urn:microsoft.com/office/officeart/2005/8/layout/process5"/>
    <dgm:cxn modelId="{DD66B010-4581-42F2-B0BF-623B680F7732}" srcId="{490AF6FE-8902-4E69-ADBB-4BC98FC2A1D3}" destId="{6BDA571D-5C2C-4E7D-AE83-3F754886EED1}" srcOrd="1" destOrd="0" parTransId="{C156294F-21E3-4DD3-8415-D7F121693BFE}" sibTransId="{5E49A16F-D587-4BE9-A828-C2EF6568A7BA}"/>
    <dgm:cxn modelId="{70E2C709-4431-4CF7-8D5F-414E7E15047E}" srcId="{490AF6FE-8902-4E69-ADBB-4BC98FC2A1D3}" destId="{4EFA583E-4C4F-4481-81D4-D3B44CCDAC32}" srcOrd="2" destOrd="0" parTransId="{FA0BA460-06A4-4118-9080-E543E66092D3}" sibTransId="{323B26B5-C9CE-49BA-947B-C24187E2B7C8}"/>
    <dgm:cxn modelId="{9665341C-842C-4622-8C7C-92759A45884B}" type="presOf" srcId="{40F5F123-91BD-472A-A79B-9DB0E2506D70}" destId="{9B31D852-2492-49D4-A9B6-A79726DDB13E}" srcOrd="0" destOrd="0" presId="urn:microsoft.com/office/officeart/2005/8/layout/process5"/>
    <dgm:cxn modelId="{46ECBBA3-B080-4866-A2BA-F1C6E431BD92}" srcId="{490AF6FE-8902-4E69-ADBB-4BC98FC2A1D3}" destId="{93BB4AA8-C566-4D96-AD69-191D563082E1}" srcOrd="6" destOrd="0" parTransId="{04DDDE16-4D35-41D2-9097-7384E1BC3103}" sibTransId="{CCDD890E-A2E2-476E-87A7-E1E4B2495A20}"/>
    <dgm:cxn modelId="{5B7D2079-BED8-41C9-8BA2-8C9D7608DCE5}" type="presOf" srcId="{6B728CED-2D3E-407B-8E73-E95BFDA1C8DD}" destId="{C17704E7-3FC4-4277-A929-0681AF66C4C9}" srcOrd="0" destOrd="0" presId="urn:microsoft.com/office/officeart/2005/8/layout/process5"/>
    <dgm:cxn modelId="{815A3022-7D30-476D-B5A7-95A81B85FA64}" srcId="{490AF6FE-8902-4E69-ADBB-4BC98FC2A1D3}" destId="{156A4B60-4E76-4D8E-A485-F207D1E7DFF1}" srcOrd="5" destOrd="0" parTransId="{E155BF81-22D0-4738-8287-2BDA13333C1E}" sibTransId="{A91F144F-95DA-403A-ADD4-6B23C6D75CAB}"/>
    <dgm:cxn modelId="{91A89DDE-8F28-4CEE-A63F-A40CB248D04C}" srcId="{490AF6FE-8902-4E69-ADBB-4BC98FC2A1D3}" destId="{40F5F123-91BD-472A-A79B-9DB0E2506D70}" srcOrd="4" destOrd="0" parTransId="{535B272F-CAC5-44C2-8464-048EE613EDFA}" sibTransId="{52EFCF9B-C2CC-400B-8CF7-70EEBA130854}"/>
    <dgm:cxn modelId="{9DC00F1A-BFC5-41E5-A19E-C230EA9EF830}" type="presOf" srcId="{BCD056ED-0ECB-47F5-852E-38BAFD771911}" destId="{C1D5F15E-3D11-4102-A45A-D4C90B6D6E85}" srcOrd="0" destOrd="0" presId="urn:microsoft.com/office/officeart/2005/8/layout/process5"/>
    <dgm:cxn modelId="{556BFC15-798B-4B80-AA4A-502F0E16A2E4}" type="presOf" srcId="{4EFA583E-4C4F-4481-81D4-D3B44CCDAC32}" destId="{481A107F-3A8C-4EA5-AB1B-41E712BD1157}" srcOrd="0" destOrd="0" presId="urn:microsoft.com/office/officeart/2005/8/layout/process5"/>
    <dgm:cxn modelId="{74E12204-2532-434A-ABB2-AD0EA984A7DF}" type="presOf" srcId="{5E49A16F-D587-4BE9-A828-C2EF6568A7BA}" destId="{7654D912-7B5B-49A0-960D-88149885D01F}" srcOrd="0" destOrd="0" presId="urn:microsoft.com/office/officeart/2005/8/layout/process5"/>
    <dgm:cxn modelId="{7A18D36B-B054-4E4F-A6F8-90F8B5F2245A}" type="presOf" srcId="{52EFCF9B-C2CC-400B-8CF7-70EEBA130854}" destId="{7784AFEC-926B-462A-9E40-398F869AFAA5}" srcOrd="0" destOrd="0" presId="urn:microsoft.com/office/officeart/2005/8/layout/process5"/>
    <dgm:cxn modelId="{D601AF0A-9912-49FF-AABF-C264D08A66C4}" type="presOf" srcId="{156A4B60-4E76-4D8E-A485-F207D1E7DFF1}" destId="{ED0CF14A-4401-428B-B155-4B954487BE72}" srcOrd="0" destOrd="0" presId="urn:microsoft.com/office/officeart/2005/8/layout/process5"/>
    <dgm:cxn modelId="{2EEDE87E-2F41-44E6-831B-D674DF89667A}" type="presParOf" srcId="{57129005-B64A-410E-8E8E-80360C969CFB}" destId="{C1D5F15E-3D11-4102-A45A-D4C90B6D6E85}" srcOrd="0" destOrd="0" presId="urn:microsoft.com/office/officeart/2005/8/layout/process5"/>
    <dgm:cxn modelId="{8A5D779C-7385-4504-95E8-119F4F84220A}" type="presParOf" srcId="{57129005-B64A-410E-8E8E-80360C969CFB}" destId="{E2DA3BA2-830E-44AA-A00B-CC3E12E8037C}" srcOrd="1" destOrd="0" presId="urn:microsoft.com/office/officeart/2005/8/layout/process5"/>
    <dgm:cxn modelId="{BA057665-A013-44B5-B160-246026AB775B}" type="presParOf" srcId="{E2DA3BA2-830E-44AA-A00B-CC3E12E8037C}" destId="{C06E4C15-57CE-4366-A22A-8C3EB13BAB99}" srcOrd="0" destOrd="0" presId="urn:microsoft.com/office/officeart/2005/8/layout/process5"/>
    <dgm:cxn modelId="{69A41373-65AC-4075-9CDF-95467BC0CC5D}" type="presParOf" srcId="{57129005-B64A-410E-8E8E-80360C969CFB}" destId="{C9208F76-1483-41EC-90D7-93397E8BE49D}" srcOrd="2" destOrd="0" presId="urn:microsoft.com/office/officeart/2005/8/layout/process5"/>
    <dgm:cxn modelId="{E0DCCC88-F85F-451A-BC70-7196CE479BFE}" type="presParOf" srcId="{57129005-B64A-410E-8E8E-80360C969CFB}" destId="{7654D912-7B5B-49A0-960D-88149885D01F}" srcOrd="3" destOrd="0" presId="urn:microsoft.com/office/officeart/2005/8/layout/process5"/>
    <dgm:cxn modelId="{6855555B-6837-4BEC-B50B-13D7FEDACB4E}" type="presParOf" srcId="{7654D912-7B5B-49A0-960D-88149885D01F}" destId="{BCCF41A5-F467-45FB-B9E4-F7CD58BEA380}" srcOrd="0" destOrd="0" presId="urn:microsoft.com/office/officeart/2005/8/layout/process5"/>
    <dgm:cxn modelId="{5B78564B-48F7-4663-B584-FFA2FD32BE40}" type="presParOf" srcId="{57129005-B64A-410E-8E8E-80360C969CFB}" destId="{481A107F-3A8C-4EA5-AB1B-41E712BD1157}" srcOrd="4" destOrd="0" presId="urn:microsoft.com/office/officeart/2005/8/layout/process5"/>
    <dgm:cxn modelId="{5B616F53-6BA7-4B4A-A374-F153839B1B8F}" type="presParOf" srcId="{57129005-B64A-410E-8E8E-80360C969CFB}" destId="{5A5BC5C4-8C83-499B-A6F3-2DDE54478902}" srcOrd="5" destOrd="0" presId="urn:microsoft.com/office/officeart/2005/8/layout/process5"/>
    <dgm:cxn modelId="{EC1A688B-CC5B-48E6-B7DE-B335C3E1150C}" type="presParOf" srcId="{5A5BC5C4-8C83-499B-A6F3-2DDE54478902}" destId="{7DD136C5-F2F6-4A26-AF15-9F68922C49F8}" srcOrd="0" destOrd="0" presId="urn:microsoft.com/office/officeart/2005/8/layout/process5"/>
    <dgm:cxn modelId="{7C6C9001-60ED-47A0-9638-E96F35316ED5}" type="presParOf" srcId="{57129005-B64A-410E-8E8E-80360C969CFB}" destId="{C17704E7-3FC4-4277-A929-0681AF66C4C9}" srcOrd="6" destOrd="0" presId="urn:microsoft.com/office/officeart/2005/8/layout/process5"/>
    <dgm:cxn modelId="{5E24E96A-E440-4E4D-A167-EF3768294E33}" type="presParOf" srcId="{57129005-B64A-410E-8E8E-80360C969CFB}" destId="{E2F88F27-840A-4EB2-8D7E-60F30FF59A03}" srcOrd="7" destOrd="0" presId="urn:microsoft.com/office/officeart/2005/8/layout/process5"/>
    <dgm:cxn modelId="{1568508D-BDD6-45CC-8F2C-95FCD6B8C984}" type="presParOf" srcId="{E2F88F27-840A-4EB2-8D7E-60F30FF59A03}" destId="{0759AE92-FCB9-42FC-8287-7AEF231C553E}" srcOrd="0" destOrd="0" presId="urn:microsoft.com/office/officeart/2005/8/layout/process5"/>
    <dgm:cxn modelId="{85D58CC3-6C38-4333-AA22-4C778ED8DF09}" type="presParOf" srcId="{57129005-B64A-410E-8E8E-80360C969CFB}" destId="{9B31D852-2492-49D4-A9B6-A79726DDB13E}" srcOrd="8" destOrd="0" presId="urn:microsoft.com/office/officeart/2005/8/layout/process5"/>
    <dgm:cxn modelId="{2F711F79-9BB4-4331-9EE1-7DFB708AAFCE}" type="presParOf" srcId="{57129005-B64A-410E-8E8E-80360C969CFB}" destId="{7784AFEC-926B-462A-9E40-398F869AFAA5}" srcOrd="9" destOrd="0" presId="urn:microsoft.com/office/officeart/2005/8/layout/process5"/>
    <dgm:cxn modelId="{36195C74-80B9-4228-8E58-31CF6D92F7ED}" type="presParOf" srcId="{7784AFEC-926B-462A-9E40-398F869AFAA5}" destId="{1B6B00BE-1CB2-4A50-8772-3EEEB302EA18}" srcOrd="0" destOrd="0" presId="urn:microsoft.com/office/officeart/2005/8/layout/process5"/>
    <dgm:cxn modelId="{DCEA8C1C-C2FB-4AE3-B309-C43B71BA58B2}" type="presParOf" srcId="{57129005-B64A-410E-8E8E-80360C969CFB}" destId="{ED0CF14A-4401-428B-B155-4B954487BE72}" srcOrd="10" destOrd="0" presId="urn:microsoft.com/office/officeart/2005/8/layout/process5"/>
    <dgm:cxn modelId="{6B0DE06A-C8A1-46D6-9ABF-F65F68737DF5}" type="presParOf" srcId="{57129005-B64A-410E-8E8E-80360C969CFB}" destId="{691D9F0B-BFB7-469D-898D-6234AB55BC7B}" srcOrd="11" destOrd="0" presId="urn:microsoft.com/office/officeart/2005/8/layout/process5"/>
    <dgm:cxn modelId="{B72C9CB0-0391-468E-9F94-C2932348A3EB}" type="presParOf" srcId="{691D9F0B-BFB7-469D-898D-6234AB55BC7B}" destId="{357FED8E-908D-4301-9491-4E389747E8E5}" srcOrd="0" destOrd="0" presId="urn:microsoft.com/office/officeart/2005/8/layout/process5"/>
    <dgm:cxn modelId="{8061CD79-525A-435E-912A-3780F3CDD0AE}" type="presParOf" srcId="{57129005-B64A-410E-8E8E-80360C969CFB}" destId="{BB5834BF-6E5D-40D9-AD69-3417EF9D7FE1}" srcOrd="1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D83C84-E22F-4FE2-913A-9570354A7A8B}">
      <dsp:nvSpPr>
        <dsp:cNvPr id="0" name=""/>
        <dsp:cNvSpPr/>
      </dsp:nvSpPr>
      <dsp:spPr>
        <a:xfrm>
          <a:off x="489078" y="546162"/>
          <a:ext cx="3368544" cy="3368544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40000" r="-4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E1B579-546A-480E-9043-1C24FA60B359}">
      <dsp:nvSpPr>
        <dsp:cNvPr id="0" name=""/>
        <dsp:cNvSpPr/>
      </dsp:nvSpPr>
      <dsp:spPr>
        <a:xfrm>
          <a:off x="2290609" y="2061778"/>
          <a:ext cx="2155868" cy="111161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6500" kern="1200"/>
            <a:t> </a:t>
          </a:r>
        </a:p>
      </dsp:txBody>
      <dsp:txXfrm>
        <a:off x="2290609" y="2061778"/>
        <a:ext cx="2155868" cy="11116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546848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8b0e82427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8b0e82427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3530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8d17a0538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8d17a0538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620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8d17a0538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8d17a0538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9976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8d17a0538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8d17a0538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6653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8d17a0538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8d17a0538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6269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8d17a0538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8d17a0538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10052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8d17a0538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8d17a0538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21293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g8be3a31303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1" name="Google Shape;2051;g8be3a31303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40482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g8be3a31303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1" name="Google Shape;2051;g8be3a31303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82927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g8be3a31303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1" name="Google Shape;2051;g8be3a31303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93808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g8be3a31303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1" name="Google Shape;2051;g8be3a31303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9826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g8be3a3130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4" name="Google Shape;1764;g8be3a3130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82859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8d17a0538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8d17a0538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89051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8d17a0538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8d17a0538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06725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8d17a0538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8d17a0538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7886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8d17a0538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8d17a0538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4416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8d17a0538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8d17a0538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71619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g8be3a31303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1" name="Google Shape;2051;g8be3a31303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4522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g8be3a31303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1" name="Google Shape;2051;g8be3a31303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5734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g8be3a31303_0_2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9" name="Google Shape;3209;g8be3a31303_0_2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5199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g8cb37bef1a_2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2" name="Google Shape;1892;g8cb37bef1a_2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228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407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g8be3a31303_0_1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3" name="Google Shape;2723;g8be3a31303_0_1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4824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g8be3a31303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1" name="Google Shape;2051;g8be3a31303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5073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8d17a0538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8d17a0538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320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8d17a0538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8d17a0538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033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6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3"/>
          <p:cNvGrpSpPr/>
          <p:nvPr/>
        </p:nvGrpSpPr>
        <p:grpSpPr>
          <a:xfrm>
            <a:off x="1760973" y="2150856"/>
            <a:ext cx="885081" cy="1118679"/>
            <a:chOff x="1750225" y="238125"/>
            <a:chExt cx="3968975" cy="5016500"/>
          </a:xfrm>
        </p:grpSpPr>
        <p:sp>
          <p:nvSpPr>
            <p:cNvPr id="64" name="Google Shape;64;p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3"/>
          <p:cNvSpPr/>
          <p:nvPr/>
        </p:nvSpPr>
        <p:spPr>
          <a:xfrm rot="2700000">
            <a:off x="5833582" y="399147"/>
            <a:ext cx="721120" cy="719592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3"/>
          <p:cNvSpPr/>
          <p:nvPr/>
        </p:nvSpPr>
        <p:spPr>
          <a:xfrm>
            <a:off x="2337750" y="337500"/>
            <a:ext cx="4468500" cy="4468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3"/>
          <p:cNvGrpSpPr/>
          <p:nvPr/>
        </p:nvGrpSpPr>
        <p:grpSpPr>
          <a:xfrm rot="-5400000">
            <a:off x="8238810" y="4044156"/>
            <a:ext cx="885081" cy="1118679"/>
            <a:chOff x="1750225" y="238125"/>
            <a:chExt cx="3968975" cy="5016500"/>
          </a:xfrm>
        </p:grpSpPr>
        <p:sp>
          <p:nvSpPr>
            <p:cNvPr id="85" name="Google Shape;85;p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3"/>
          <p:cNvGrpSpPr/>
          <p:nvPr/>
        </p:nvGrpSpPr>
        <p:grpSpPr>
          <a:xfrm>
            <a:off x="8505540" y="3238106"/>
            <a:ext cx="490818" cy="1038273"/>
            <a:chOff x="2623975" y="233075"/>
            <a:chExt cx="2361975" cy="4996500"/>
          </a:xfrm>
        </p:grpSpPr>
        <p:sp>
          <p:nvSpPr>
            <p:cNvPr id="104" name="Google Shape;104;p3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3"/>
          <p:cNvSpPr/>
          <p:nvPr/>
        </p:nvSpPr>
        <p:spPr>
          <a:xfrm rot="2700000">
            <a:off x="226592" y="2172454"/>
            <a:ext cx="321147" cy="86458"/>
          </a:xfrm>
          <a:custGeom>
            <a:avLst/>
            <a:gdLst/>
            <a:ahLst/>
            <a:cxnLst/>
            <a:rect l="l" t="t" r="r" b="b"/>
            <a:pathLst>
              <a:path w="52872" h="14234" extrusionOk="0">
                <a:moveTo>
                  <a:pt x="4938" y="0"/>
                </a:moveTo>
                <a:cubicBezTo>
                  <a:pt x="0" y="0"/>
                  <a:pt x="235" y="8162"/>
                  <a:pt x="5642" y="8935"/>
                </a:cubicBezTo>
                <a:lnTo>
                  <a:pt x="5642" y="8531"/>
                </a:lnTo>
                <a:lnTo>
                  <a:pt x="47229" y="14184"/>
                </a:lnTo>
                <a:cubicBezTo>
                  <a:pt x="47464" y="14217"/>
                  <a:pt x="47689" y="14234"/>
                  <a:pt x="47905" y="14234"/>
                </a:cubicBezTo>
                <a:cubicBezTo>
                  <a:pt x="52872" y="14234"/>
                  <a:pt x="52647" y="5671"/>
                  <a:pt x="47229" y="4897"/>
                </a:cubicBezTo>
                <a:lnTo>
                  <a:pt x="5642" y="52"/>
                </a:lnTo>
                <a:cubicBezTo>
                  <a:pt x="5397" y="17"/>
                  <a:pt x="5162" y="0"/>
                  <a:pt x="493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3"/>
          <p:cNvGrpSpPr/>
          <p:nvPr/>
        </p:nvGrpSpPr>
        <p:grpSpPr>
          <a:xfrm rot="-5400000">
            <a:off x="7423082" y="122454"/>
            <a:ext cx="1142028" cy="897136"/>
            <a:chOff x="1931471" y="1307505"/>
            <a:chExt cx="4699704" cy="3691920"/>
          </a:xfrm>
        </p:grpSpPr>
        <p:sp>
          <p:nvSpPr>
            <p:cNvPr id="108" name="Google Shape;108;p3"/>
            <p:cNvSpPr/>
            <p:nvPr/>
          </p:nvSpPr>
          <p:spPr>
            <a:xfrm>
              <a:off x="5299900" y="1307505"/>
              <a:ext cx="1331275" cy="35487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4777291" y="3955725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1931471" y="3965170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" name="Google Shape;111;p3"/>
          <p:cNvGrpSpPr/>
          <p:nvPr/>
        </p:nvGrpSpPr>
        <p:grpSpPr>
          <a:xfrm rot="2700000">
            <a:off x="108219" y="3173360"/>
            <a:ext cx="845662" cy="1138667"/>
            <a:chOff x="2261690" y="-20305"/>
            <a:chExt cx="4146835" cy="5583630"/>
          </a:xfrm>
        </p:grpSpPr>
        <p:sp>
          <p:nvSpPr>
            <p:cNvPr id="112" name="Google Shape;112;p3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" name="Google Shape;114;p3"/>
          <p:cNvGrpSpPr/>
          <p:nvPr/>
        </p:nvGrpSpPr>
        <p:grpSpPr>
          <a:xfrm rot="-5400000">
            <a:off x="6360020" y="3520216"/>
            <a:ext cx="1321502" cy="2116337"/>
            <a:chOff x="1192893" y="-260396"/>
            <a:chExt cx="5438282" cy="8709204"/>
          </a:xfrm>
        </p:grpSpPr>
        <p:sp>
          <p:nvSpPr>
            <p:cNvPr id="115" name="Google Shape;115;p3"/>
            <p:cNvSpPr/>
            <p:nvPr/>
          </p:nvSpPr>
          <p:spPr>
            <a:xfrm>
              <a:off x="5299900" y="-260396"/>
              <a:ext cx="1331275" cy="35487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078704" y="549005"/>
              <a:ext cx="961325" cy="105500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2896750" y="4581887"/>
              <a:ext cx="1321800" cy="355850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3836550" y="7405108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 rot="-5846774">
              <a:off x="1284768" y="6001148"/>
              <a:ext cx="966382" cy="1033609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Google Shape;120;p3"/>
          <p:cNvGrpSpPr/>
          <p:nvPr/>
        </p:nvGrpSpPr>
        <p:grpSpPr>
          <a:xfrm rot="-5400000" flipH="1">
            <a:off x="-55356" y="11667"/>
            <a:ext cx="885081" cy="1118680"/>
            <a:chOff x="1750225" y="238125"/>
            <a:chExt cx="3968975" cy="5016500"/>
          </a:xfrm>
        </p:grpSpPr>
        <p:sp>
          <p:nvSpPr>
            <p:cNvPr id="121" name="Google Shape;121;p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" name="Google Shape;139;p3"/>
          <p:cNvGrpSpPr/>
          <p:nvPr/>
        </p:nvGrpSpPr>
        <p:grpSpPr>
          <a:xfrm rot="5400000">
            <a:off x="917515" y="46543"/>
            <a:ext cx="490818" cy="1038273"/>
            <a:chOff x="2623975" y="233075"/>
            <a:chExt cx="2361975" cy="4996500"/>
          </a:xfrm>
        </p:grpSpPr>
        <p:sp>
          <p:nvSpPr>
            <p:cNvPr id="140" name="Google Shape;140;p3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" name="Google Shape;142;p3"/>
          <p:cNvGrpSpPr/>
          <p:nvPr/>
        </p:nvGrpSpPr>
        <p:grpSpPr>
          <a:xfrm rot="-5400000">
            <a:off x="1028678" y="4093988"/>
            <a:ext cx="635235" cy="1266136"/>
            <a:chOff x="1922521" y="-721713"/>
            <a:chExt cx="2614137" cy="5210436"/>
          </a:xfrm>
        </p:grpSpPr>
        <p:sp>
          <p:nvSpPr>
            <p:cNvPr id="143" name="Google Shape;143;p3"/>
            <p:cNvSpPr/>
            <p:nvPr/>
          </p:nvSpPr>
          <p:spPr>
            <a:xfrm rot="6331318">
              <a:off x="2078744" y="1176187"/>
              <a:ext cx="961297" cy="1054969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 rot="7020039">
              <a:off x="1956024" y="3641158"/>
              <a:ext cx="1321798" cy="355849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70308" y="-721713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" name="Google Shape;146;p3"/>
          <p:cNvSpPr/>
          <p:nvPr/>
        </p:nvSpPr>
        <p:spPr>
          <a:xfrm rot="10489743">
            <a:off x="251412" y="2779904"/>
            <a:ext cx="234812" cy="251147"/>
          </a:xfrm>
          <a:custGeom>
            <a:avLst/>
            <a:gdLst/>
            <a:ahLst/>
            <a:cxnLst/>
            <a:rect l="l" t="t" r="r" b="b"/>
            <a:pathLst>
              <a:path w="38654" h="41343" extrusionOk="0">
                <a:moveTo>
                  <a:pt x="32309" y="0"/>
                </a:moveTo>
                <a:cubicBezTo>
                  <a:pt x="31302" y="0"/>
                  <a:pt x="30282" y="440"/>
                  <a:pt x="29421" y="1493"/>
                </a:cubicBezTo>
                <a:lnTo>
                  <a:pt x="2773" y="33390"/>
                </a:lnTo>
                <a:cubicBezTo>
                  <a:pt x="1" y="36779"/>
                  <a:pt x="2870" y="41343"/>
                  <a:pt x="6179" y="41343"/>
                </a:cubicBezTo>
                <a:cubicBezTo>
                  <a:pt x="7206" y="41343"/>
                  <a:pt x="8277" y="40902"/>
                  <a:pt x="9233" y="39850"/>
                </a:cubicBezTo>
                <a:lnTo>
                  <a:pt x="35881" y="7953"/>
                </a:lnTo>
                <a:cubicBezTo>
                  <a:pt x="38654" y="4564"/>
                  <a:pt x="35550" y="0"/>
                  <a:pt x="323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3"/>
          <p:cNvSpPr/>
          <p:nvPr/>
        </p:nvSpPr>
        <p:spPr>
          <a:xfrm rot="-808203">
            <a:off x="8709718" y="455643"/>
            <a:ext cx="234808" cy="251142"/>
          </a:xfrm>
          <a:custGeom>
            <a:avLst/>
            <a:gdLst/>
            <a:ahLst/>
            <a:cxnLst/>
            <a:rect l="l" t="t" r="r" b="b"/>
            <a:pathLst>
              <a:path w="38654" h="41343" extrusionOk="0">
                <a:moveTo>
                  <a:pt x="32309" y="0"/>
                </a:moveTo>
                <a:cubicBezTo>
                  <a:pt x="31302" y="0"/>
                  <a:pt x="30282" y="440"/>
                  <a:pt x="29421" y="1493"/>
                </a:cubicBezTo>
                <a:lnTo>
                  <a:pt x="2773" y="33390"/>
                </a:lnTo>
                <a:cubicBezTo>
                  <a:pt x="1" y="36779"/>
                  <a:pt x="2870" y="41343"/>
                  <a:pt x="6179" y="41343"/>
                </a:cubicBezTo>
                <a:cubicBezTo>
                  <a:pt x="7206" y="41343"/>
                  <a:pt x="8277" y="40902"/>
                  <a:pt x="9233" y="39850"/>
                </a:cubicBezTo>
                <a:lnTo>
                  <a:pt x="35881" y="7953"/>
                </a:lnTo>
                <a:cubicBezTo>
                  <a:pt x="38654" y="4564"/>
                  <a:pt x="35550" y="0"/>
                  <a:pt x="323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" name="Google Shape;148;p3"/>
          <p:cNvGrpSpPr/>
          <p:nvPr/>
        </p:nvGrpSpPr>
        <p:grpSpPr>
          <a:xfrm rot="-7977528">
            <a:off x="8099032" y="1651748"/>
            <a:ext cx="856175" cy="1152823"/>
            <a:chOff x="2261690" y="-20305"/>
            <a:chExt cx="4146835" cy="5583630"/>
          </a:xfrm>
        </p:grpSpPr>
        <p:sp>
          <p:nvSpPr>
            <p:cNvPr id="149" name="Google Shape;149;p3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" name="Google Shape;151;p3"/>
          <p:cNvSpPr/>
          <p:nvPr/>
        </p:nvSpPr>
        <p:spPr>
          <a:xfrm rot="-5400000">
            <a:off x="252077" y="4717379"/>
            <a:ext cx="233506" cy="256260"/>
          </a:xfrm>
          <a:custGeom>
            <a:avLst/>
            <a:gdLst/>
            <a:ahLst/>
            <a:cxnLst/>
            <a:rect l="l" t="t" r="r" b="b"/>
            <a:pathLst>
              <a:path w="38453" h="42200" extrusionOk="0">
                <a:moveTo>
                  <a:pt x="32441" y="1"/>
                </a:moveTo>
                <a:cubicBezTo>
                  <a:pt x="31382" y="1"/>
                  <a:pt x="30289" y="504"/>
                  <a:pt x="29374" y="1723"/>
                </a:cubicBezTo>
                <a:lnTo>
                  <a:pt x="2726" y="34024"/>
                </a:lnTo>
                <a:cubicBezTo>
                  <a:pt x="1" y="37657"/>
                  <a:pt x="2953" y="42200"/>
                  <a:pt x="6133" y="42200"/>
                </a:cubicBezTo>
                <a:cubicBezTo>
                  <a:pt x="7193" y="42200"/>
                  <a:pt x="8278" y="41695"/>
                  <a:pt x="9186" y="40484"/>
                </a:cubicBezTo>
                <a:lnTo>
                  <a:pt x="35431" y="7779"/>
                </a:lnTo>
                <a:cubicBezTo>
                  <a:pt x="38452" y="4455"/>
                  <a:pt x="35594" y="1"/>
                  <a:pt x="324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3"/>
          <p:cNvSpPr txBox="1">
            <a:spLocks noGrp="1"/>
          </p:cNvSpPr>
          <p:nvPr>
            <p:ph type="title"/>
          </p:nvPr>
        </p:nvSpPr>
        <p:spPr>
          <a:xfrm>
            <a:off x="2646050" y="2150850"/>
            <a:ext cx="3852000" cy="24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3" name="Google Shape;153;p3"/>
          <p:cNvSpPr txBox="1">
            <a:spLocks noGrp="1"/>
          </p:cNvSpPr>
          <p:nvPr>
            <p:ph type="title" idx="2" hasCustomPrompt="1"/>
          </p:nvPr>
        </p:nvSpPr>
        <p:spPr>
          <a:xfrm>
            <a:off x="2645950" y="549250"/>
            <a:ext cx="3852000" cy="19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six columns">
  <p:cSld name="TITLE_AND_TWO_COLUMNS_1_2">
    <p:bg>
      <p:bgPr>
        <a:solidFill>
          <a:schemeClr val="lt2"/>
        </a:solidFill>
        <a:effectLst/>
      </p:bgPr>
    </p:bg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22"/>
          <p:cNvSpPr txBox="1">
            <a:spLocks noGrp="1"/>
          </p:cNvSpPr>
          <p:nvPr>
            <p:ph type="title"/>
          </p:nvPr>
        </p:nvSpPr>
        <p:spPr>
          <a:xfrm>
            <a:off x="1589829" y="333224"/>
            <a:ext cx="5956800" cy="6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05" name="Google Shape;1005;p22"/>
          <p:cNvSpPr txBox="1">
            <a:spLocks noGrp="1"/>
          </p:cNvSpPr>
          <p:nvPr>
            <p:ph type="subTitle" idx="1"/>
          </p:nvPr>
        </p:nvSpPr>
        <p:spPr>
          <a:xfrm>
            <a:off x="3700176" y="4029414"/>
            <a:ext cx="173730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6" name="Google Shape;1006;p22"/>
          <p:cNvSpPr txBox="1">
            <a:spLocks noGrp="1"/>
          </p:cNvSpPr>
          <p:nvPr>
            <p:ph type="subTitle" idx="2"/>
          </p:nvPr>
        </p:nvSpPr>
        <p:spPr>
          <a:xfrm>
            <a:off x="1289746" y="4029414"/>
            <a:ext cx="1737300" cy="6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7" name="Google Shape;1007;p22"/>
          <p:cNvSpPr txBox="1">
            <a:spLocks noGrp="1"/>
          </p:cNvSpPr>
          <p:nvPr>
            <p:ph type="subTitle" idx="3"/>
          </p:nvPr>
        </p:nvSpPr>
        <p:spPr>
          <a:xfrm>
            <a:off x="1289746" y="3705129"/>
            <a:ext cx="17373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008" name="Google Shape;1008;p22"/>
          <p:cNvSpPr txBox="1">
            <a:spLocks noGrp="1"/>
          </p:cNvSpPr>
          <p:nvPr>
            <p:ph type="subTitle" idx="4"/>
          </p:nvPr>
        </p:nvSpPr>
        <p:spPr>
          <a:xfrm>
            <a:off x="3700176" y="3705129"/>
            <a:ext cx="17373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009" name="Google Shape;1009;p22"/>
          <p:cNvSpPr txBox="1">
            <a:spLocks noGrp="1"/>
          </p:cNvSpPr>
          <p:nvPr>
            <p:ph type="subTitle" idx="5"/>
          </p:nvPr>
        </p:nvSpPr>
        <p:spPr>
          <a:xfrm>
            <a:off x="6128447" y="4029414"/>
            <a:ext cx="173730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0" name="Google Shape;1010;p22"/>
          <p:cNvSpPr txBox="1">
            <a:spLocks noGrp="1"/>
          </p:cNvSpPr>
          <p:nvPr>
            <p:ph type="subTitle" idx="6"/>
          </p:nvPr>
        </p:nvSpPr>
        <p:spPr>
          <a:xfrm>
            <a:off x="6128447" y="3705129"/>
            <a:ext cx="17373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011" name="Google Shape;1011;p22"/>
          <p:cNvSpPr txBox="1">
            <a:spLocks noGrp="1"/>
          </p:cNvSpPr>
          <p:nvPr>
            <p:ph type="subTitle" idx="7"/>
          </p:nvPr>
        </p:nvSpPr>
        <p:spPr>
          <a:xfrm>
            <a:off x="3700176" y="2213569"/>
            <a:ext cx="1737300" cy="6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2" name="Google Shape;1012;p22"/>
          <p:cNvSpPr txBox="1">
            <a:spLocks noGrp="1"/>
          </p:cNvSpPr>
          <p:nvPr>
            <p:ph type="subTitle" idx="8"/>
          </p:nvPr>
        </p:nvSpPr>
        <p:spPr>
          <a:xfrm>
            <a:off x="1289746" y="2225119"/>
            <a:ext cx="173730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22"/>
          <p:cNvSpPr txBox="1">
            <a:spLocks noGrp="1"/>
          </p:cNvSpPr>
          <p:nvPr>
            <p:ph type="subTitle" idx="9"/>
          </p:nvPr>
        </p:nvSpPr>
        <p:spPr>
          <a:xfrm>
            <a:off x="1289746" y="1897559"/>
            <a:ext cx="17373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014" name="Google Shape;1014;p22"/>
          <p:cNvSpPr txBox="1">
            <a:spLocks noGrp="1"/>
          </p:cNvSpPr>
          <p:nvPr>
            <p:ph type="subTitle" idx="13"/>
          </p:nvPr>
        </p:nvSpPr>
        <p:spPr>
          <a:xfrm>
            <a:off x="3700176" y="1897559"/>
            <a:ext cx="17373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015" name="Google Shape;1015;p22"/>
          <p:cNvSpPr txBox="1">
            <a:spLocks noGrp="1"/>
          </p:cNvSpPr>
          <p:nvPr>
            <p:ph type="subTitle" idx="14"/>
          </p:nvPr>
        </p:nvSpPr>
        <p:spPr>
          <a:xfrm>
            <a:off x="6121046" y="2213569"/>
            <a:ext cx="1737300" cy="6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6" name="Google Shape;1016;p22"/>
          <p:cNvSpPr txBox="1">
            <a:spLocks noGrp="1"/>
          </p:cNvSpPr>
          <p:nvPr>
            <p:ph type="subTitle" idx="15"/>
          </p:nvPr>
        </p:nvSpPr>
        <p:spPr>
          <a:xfrm>
            <a:off x="6121046" y="1896509"/>
            <a:ext cx="17373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1017" name="Google Shape;1017;p22"/>
          <p:cNvGrpSpPr/>
          <p:nvPr/>
        </p:nvGrpSpPr>
        <p:grpSpPr>
          <a:xfrm>
            <a:off x="229395" y="214328"/>
            <a:ext cx="885081" cy="1118679"/>
            <a:chOff x="1750225" y="238125"/>
            <a:chExt cx="3968975" cy="5016500"/>
          </a:xfrm>
        </p:grpSpPr>
        <p:sp>
          <p:nvSpPr>
            <p:cNvPr id="1018" name="Google Shape;1018;p22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2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2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2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2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2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2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2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2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2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2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2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2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2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2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2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2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2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6" name="Google Shape;1036;p22"/>
          <p:cNvGrpSpPr/>
          <p:nvPr/>
        </p:nvGrpSpPr>
        <p:grpSpPr>
          <a:xfrm rot="5400000" flipH="1">
            <a:off x="-53269" y="4267243"/>
            <a:ext cx="885081" cy="1118680"/>
            <a:chOff x="1750225" y="238125"/>
            <a:chExt cx="3968975" cy="5016500"/>
          </a:xfrm>
        </p:grpSpPr>
        <p:sp>
          <p:nvSpPr>
            <p:cNvPr id="1037" name="Google Shape;1037;p22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2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2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2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2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2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2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2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2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2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2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2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2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2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2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2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2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2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5" name="Google Shape;1055;p22"/>
          <p:cNvGrpSpPr/>
          <p:nvPr/>
        </p:nvGrpSpPr>
        <p:grpSpPr>
          <a:xfrm rot="-5400000">
            <a:off x="690777" y="-55533"/>
            <a:ext cx="490818" cy="1038273"/>
            <a:chOff x="2623975" y="233075"/>
            <a:chExt cx="2361975" cy="4996500"/>
          </a:xfrm>
        </p:grpSpPr>
        <p:sp>
          <p:nvSpPr>
            <p:cNvPr id="1056" name="Google Shape;1056;p22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2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22"/>
          <p:cNvGrpSpPr/>
          <p:nvPr/>
        </p:nvGrpSpPr>
        <p:grpSpPr>
          <a:xfrm rot="3887707">
            <a:off x="-90812" y="1097740"/>
            <a:ext cx="1403751" cy="1546199"/>
            <a:chOff x="827225" y="359250"/>
            <a:chExt cx="5775812" cy="6361920"/>
          </a:xfrm>
        </p:grpSpPr>
        <p:sp>
          <p:nvSpPr>
            <p:cNvPr id="1059" name="Google Shape;1059;p22"/>
            <p:cNvSpPr/>
            <p:nvPr/>
          </p:nvSpPr>
          <p:spPr>
            <a:xfrm>
              <a:off x="3481925" y="359250"/>
              <a:ext cx="656125" cy="807525"/>
            </a:xfrm>
            <a:custGeom>
              <a:avLst/>
              <a:gdLst/>
              <a:ahLst/>
              <a:cxnLst/>
              <a:rect l="l" t="t" r="r" b="b"/>
              <a:pathLst>
                <a:path w="26245" h="32301" extrusionOk="0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2"/>
            <p:cNvSpPr/>
            <p:nvPr/>
          </p:nvSpPr>
          <p:spPr>
            <a:xfrm>
              <a:off x="5641712" y="5666170"/>
              <a:ext cx="961325" cy="105500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2"/>
            <p:cNvSpPr/>
            <p:nvPr/>
          </p:nvSpPr>
          <p:spPr>
            <a:xfrm>
              <a:off x="3986625" y="4073800"/>
              <a:ext cx="666225" cy="807550"/>
            </a:xfrm>
            <a:custGeom>
              <a:avLst/>
              <a:gdLst/>
              <a:ahLst/>
              <a:cxnLst/>
              <a:rect l="l" t="t" r="r" b="b"/>
              <a:pathLst>
                <a:path w="26649" h="32302" extrusionOk="0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2"/>
            <p:cNvSpPr/>
            <p:nvPr/>
          </p:nvSpPr>
          <p:spPr>
            <a:xfrm>
              <a:off x="827225" y="4396800"/>
              <a:ext cx="666225" cy="797450"/>
            </a:xfrm>
            <a:custGeom>
              <a:avLst/>
              <a:gdLst/>
              <a:ahLst/>
              <a:cxnLst/>
              <a:rect l="l" t="t" r="r" b="b"/>
              <a:pathLst>
                <a:path w="26649" h="31898" extrusionOk="0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2"/>
            <p:cNvSpPr/>
            <p:nvPr/>
          </p:nvSpPr>
          <p:spPr>
            <a:xfrm>
              <a:off x="2052129" y="3811649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2"/>
            <p:cNvSpPr/>
            <p:nvPr/>
          </p:nvSpPr>
          <p:spPr>
            <a:xfrm rot="-2156840">
              <a:off x="4396766" y="3914883"/>
              <a:ext cx="966282" cy="1043627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5" name="Google Shape;1065;p22"/>
          <p:cNvGrpSpPr/>
          <p:nvPr/>
        </p:nvGrpSpPr>
        <p:grpSpPr>
          <a:xfrm rot="-5400000">
            <a:off x="8298464" y="2079883"/>
            <a:ext cx="1484749" cy="1203597"/>
            <a:chOff x="379847" y="359250"/>
            <a:chExt cx="6110078" cy="4953075"/>
          </a:xfrm>
        </p:grpSpPr>
        <p:sp>
          <p:nvSpPr>
            <p:cNvPr id="1066" name="Google Shape;1066;p22"/>
            <p:cNvSpPr/>
            <p:nvPr/>
          </p:nvSpPr>
          <p:spPr>
            <a:xfrm>
              <a:off x="5450250" y="1106200"/>
              <a:ext cx="1039675" cy="131225"/>
            </a:xfrm>
            <a:custGeom>
              <a:avLst/>
              <a:gdLst/>
              <a:ahLst/>
              <a:cxnLst/>
              <a:rect l="l" t="t" r="r" b="b"/>
              <a:pathLst>
                <a:path w="41587" h="5249" extrusionOk="0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2"/>
            <p:cNvSpPr/>
            <p:nvPr/>
          </p:nvSpPr>
          <p:spPr>
            <a:xfrm>
              <a:off x="3481925" y="359250"/>
              <a:ext cx="656125" cy="807525"/>
            </a:xfrm>
            <a:custGeom>
              <a:avLst/>
              <a:gdLst/>
              <a:ahLst/>
              <a:cxnLst/>
              <a:rect l="l" t="t" r="r" b="b"/>
              <a:pathLst>
                <a:path w="26245" h="32301" extrusionOk="0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2"/>
            <p:cNvSpPr/>
            <p:nvPr/>
          </p:nvSpPr>
          <p:spPr>
            <a:xfrm rot="1208738">
              <a:off x="532112" y="1575439"/>
              <a:ext cx="961304" cy="1054977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2"/>
            <p:cNvSpPr/>
            <p:nvPr/>
          </p:nvSpPr>
          <p:spPr>
            <a:xfrm>
              <a:off x="3037800" y="2489050"/>
              <a:ext cx="1039700" cy="141350"/>
            </a:xfrm>
            <a:custGeom>
              <a:avLst/>
              <a:gdLst/>
              <a:ahLst/>
              <a:cxnLst/>
              <a:rect l="l" t="t" r="r" b="b"/>
              <a:pathLst>
                <a:path w="41588" h="5654" extrusionOk="0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2"/>
            <p:cNvSpPr/>
            <p:nvPr/>
          </p:nvSpPr>
          <p:spPr>
            <a:xfrm rot="980288">
              <a:off x="2732364" y="1976713"/>
              <a:ext cx="1321775" cy="355843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2"/>
            <p:cNvSpPr/>
            <p:nvPr/>
          </p:nvSpPr>
          <p:spPr>
            <a:xfrm>
              <a:off x="3986625" y="4073800"/>
              <a:ext cx="666225" cy="807550"/>
            </a:xfrm>
            <a:custGeom>
              <a:avLst/>
              <a:gdLst/>
              <a:ahLst/>
              <a:cxnLst/>
              <a:rect l="l" t="t" r="r" b="b"/>
              <a:pathLst>
                <a:path w="26649" h="32302" extrusionOk="0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2"/>
            <p:cNvSpPr/>
            <p:nvPr/>
          </p:nvSpPr>
          <p:spPr>
            <a:xfrm>
              <a:off x="3836550" y="3955725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2"/>
            <p:cNvSpPr/>
            <p:nvPr/>
          </p:nvSpPr>
          <p:spPr>
            <a:xfrm>
              <a:off x="827225" y="4396800"/>
              <a:ext cx="666225" cy="797450"/>
            </a:xfrm>
            <a:custGeom>
              <a:avLst/>
              <a:gdLst/>
              <a:ahLst/>
              <a:cxnLst/>
              <a:rect l="l" t="t" r="r" b="b"/>
              <a:pathLst>
                <a:path w="26649" h="31898" extrusionOk="0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2"/>
            <p:cNvSpPr/>
            <p:nvPr/>
          </p:nvSpPr>
          <p:spPr>
            <a:xfrm>
              <a:off x="677150" y="4278750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5" name="Google Shape;1075;p22"/>
          <p:cNvGrpSpPr/>
          <p:nvPr/>
        </p:nvGrpSpPr>
        <p:grpSpPr>
          <a:xfrm rot="5400000">
            <a:off x="8673227" y="4577183"/>
            <a:ext cx="490818" cy="1038273"/>
            <a:chOff x="2623975" y="233075"/>
            <a:chExt cx="2361975" cy="4996500"/>
          </a:xfrm>
        </p:grpSpPr>
        <p:sp>
          <p:nvSpPr>
            <p:cNvPr id="1076" name="Google Shape;1076;p22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2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8" name="Google Shape;1078;p22"/>
          <p:cNvGrpSpPr/>
          <p:nvPr/>
        </p:nvGrpSpPr>
        <p:grpSpPr>
          <a:xfrm rot="5400000" flipH="1">
            <a:off x="8617006" y="1146631"/>
            <a:ext cx="885081" cy="1118679"/>
            <a:chOff x="1750225" y="238125"/>
            <a:chExt cx="3968975" cy="5016500"/>
          </a:xfrm>
        </p:grpSpPr>
        <p:sp>
          <p:nvSpPr>
            <p:cNvPr id="1079" name="Google Shape;1079;p22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2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2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2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2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2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2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2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2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2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2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2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2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2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2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2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2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7" name="Google Shape;1097;p22"/>
          <p:cNvGrpSpPr/>
          <p:nvPr/>
        </p:nvGrpSpPr>
        <p:grpSpPr>
          <a:xfrm rot="10800000">
            <a:off x="8548115" y="112793"/>
            <a:ext cx="490818" cy="1038273"/>
            <a:chOff x="2623975" y="233075"/>
            <a:chExt cx="2361975" cy="4996500"/>
          </a:xfrm>
        </p:grpSpPr>
        <p:sp>
          <p:nvSpPr>
            <p:cNvPr id="1098" name="Google Shape;1098;p22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2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four columns 2">
  <p:cSld name="TITLE_AND_TWO_COLUMNS_1_2_1_1">
    <p:bg>
      <p:bgPr>
        <a:solidFill>
          <a:schemeClr val="accent6"/>
        </a:solidFill>
        <a:effectLst/>
      </p:bgPr>
    </p:bg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24"/>
          <p:cNvSpPr txBox="1">
            <a:spLocks noGrp="1"/>
          </p:cNvSpPr>
          <p:nvPr>
            <p:ph type="title"/>
          </p:nvPr>
        </p:nvSpPr>
        <p:spPr>
          <a:xfrm>
            <a:off x="720000" y="326877"/>
            <a:ext cx="77040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0" name="Google Shape;1170;p24"/>
          <p:cNvSpPr txBox="1">
            <a:spLocks noGrp="1"/>
          </p:cNvSpPr>
          <p:nvPr>
            <p:ph type="subTitle" idx="1"/>
          </p:nvPr>
        </p:nvSpPr>
        <p:spPr>
          <a:xfrm>
            <a:off x="2738308" y="3626169"/>
            <a:ext cx="1728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1" name="Google Shape;1171;p24"/>
          <p:cNvSpPr txBox="1">
            <a:spLocks noGrp="1"/>
          </p:cNvSpPr>
          <p:nvPr>
            <p:ph type="subTitle" idx="2"/>
          </p:nvPr>
        </p:nvSpPr>
        <p:spPr>
          <a:xfrm>
            <a:off x="730075" y="3626169"/>
            <a:ext cx="1747500" cy="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2" name="Google Shape;1172;p24"/>
          <p:cNvSpPr txBox="1">
            <a:spLocks noGrp="1"/>
          </p:cNvSpPr>
          <p:nvPr>
            <p:ph type="subTitle" idx="3"/>
          </p:nvPr>
        </p:nvSpPr>
        <p:spPr>
          <a:xfrm>
            <a:off x="738438" y="3260375"/>
            <a:ext cx="1746000" cy="5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73" name="Google Shape;1173;p24"/>
          <p:cNvSpPr txBox="1">
            <a:spLocks noGrp="1"/>
          </p:cNvSpPr>
          <p:nvPr>
            <p:ph type="subTitle" idx="4"/>
          </p:nvPr>
        </p:nvSpPr>
        <p:spPr>
          <a:xfrm>
            <a:off x="2729308" y="3260375"/>
            <a:ext cx="17460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74" name="Google Shape;1174;p24"/>
          <p:cNvSpPr txBox="1">
            <a:spLocks noGrp="1"/>
          </p:cNvSpPr>
          <p:nvPr>
            <p:ph type="subTitle" idx="5"/>
          </p:nvPr>
        </p:nvSpPr>
        <p:spPr>
          <a:xfrm>
            <a:off x="4713975" y="3626169"/>
            <a:ext cx="1728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5" name="Google Shape;1175;p24"/>
          <p:cNvSpPr txBox="1">
            <a:spLocks noGrp="1"/>
          </p:cNvSpPr>
          <p:nvPr>
            <p:ph type="subTitle" idx="6"/>
          </p:nvPr>
        </p:nvSpPr>
        <p:spPr>
          <a:xfrm>
            <a:off x="4704963" y="3260375"/>
            <a:ext cx="1746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76" name="Google Shape;1176;p24"/>
          <p:cNvSpPr txBox="1">
            <a:spLocks noGrp="1"/>
          </p:cNvSpPr>
          <p:nvPr>
            <p:ph type="subTitle" idx="7"/>
          </p:nvPr>
        </p:nvSpPr>
        <p:spPr>
          <a:xfrm>
            <a:off x="6659669" y="3626169"/>
            <a:ext cx="1728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7" name="Google Shape;1177;p24"/>
          <p:cNvSpPr txBox="1">
            <a:spLocks noGrp="1"/>
          </p:cNvSpPr>
          <p:nvPr>
            <p:ph type="subTitle" idx="8"/>
          </p:nvPr>
        </p:nvSpPr>
        <p:spPr>
          <a:xfrm>
            <a:off x="6650669" y="3260375"/>
            <a:ext cx="1746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1178" name="Google Shape;1178;p24"/>
          <p:cNvGrpSpPr/>
          <p:nvPr/>
        </p:nvGrpSpPr>
        <p:grpSpPr>
          <a:xfrm rot="5400000">
            <a:off x="8386065" y="2817581"/>
            <a:ext cx="490818" cy="1038273"/>
            <a:chOff x="2623975" y="233075"/>
            <a:chExt cx="2361975" cy="4996500"/>
          </a:xfrm>
        </p:grpSpPr>
        <p:sp>
          <p:nvSpPr>
            <p:cNvPr id="1179" name="Google Shape;1179;p24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4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1" name="Google Shape;1181;p24"/>
          <p:cNvGrpSpPr/>
          <p:nvPr/>
        </p:nvGrpSpPr>
        <p:grpSpPr>
          <a:xfrm rot="-5400000">
            <a:off x="8594025" y="617081"/>
            <a:ext cx="885081" cy="1118679"/>
            <a:chOff x="1750225" y="238125"/>
            <a:chExt cx="3968975" cy="5016500"/>
          </a:xfrm>
        </p:grpSpPr>
        <p:sp>
          <p:nvSpPr>
            <p:cNvPr id="1182" name="Google Shape;1182;p24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4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4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4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4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4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4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4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4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4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0" name="Google Shape;1200;p24"/>
          <p:cNvGrpSpPr/>
          <p:nvPr/>
        </p:nvGrpSpPr>
        <p:grpSpPr>
          <a:xfrm rot="-3122536">
            <a:off x="8454742" y="3171315"/>
            <a:ext cx="817381" cy="1092811"/>
            <a:chOff x="2261690" y="-20305"/>
            <a:chExt cx="3958700" cy="5292648"/>
          </a:xfrm>
        </p:grpSpPr>
        <p:sp>
          <p:nvSpPr>
            <p:cNvPr id="1201" name="Google Shape;1201;p24"/>
            <p:cNvSpPr/>
            <p:nvPr/>
          </p:nvSpPr>
          <p:spPr>
            <a:xfrm>
              <a:off x="2689006" y="1787219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4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3" name="Google Shape;1203;p24"/>
          <p:cNvGrpSpPr/>
          <p:nvPr/>
        </p:nvGrpSpPr>
        <p:grpSpPr>
          <a:xfrm rot="-3168568">
            <a:off x="8263532" y="151885"/>
            <a:ext cx="1410498" cy="1385688"/>
            <a:chOff x="827225" y="-507612"/>
            <a:chExt cx="5803950" cy="5701862"/>
          </a:xfrm>
        </p:grpSpPr>
        <p:sp>
          <p:nvSpPr>
            <p:cNvPr id="1204" name="Google Shape;1204;p24"/>
            <p:cNvSpPr/>
            <p:nvPr/>
          </p:nvSpPr>
          <p:spPr>
            <a:xfrm>
              <a:off x="5450250" y="1106200"/>
              <a:ext cx="1039675" cy="131225"/>
            </a:xfrm>
            <a:custGeom>
              <a:avLst/>
              <a:gdLst/>
              <a:ahLst/>
              <a:cxnLst/>
              <a:rect l="l" t="t" r="r" b="b"/>
              <a:pathLst>
                <a:path w="41587" h="5249" extrusionOk="0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5299900" y="993925"/>
              <a:ext cx="1331275" cy="35487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3481925" y="359250"/>
              <a:ext cx="656125" cy="807525"/>
            </a:xfrm>
            <a:custGeom>
              <a:avLst/>
              <a:gdLst/>
              <a:ahLst/>
              <a:cxnLst/>
              <a:rect l="l" t="t" r="r" b="b"/>
              <a:pathLst>
                <a:path w="26245" h="32301" extrusionOk="0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3037800" y="2489050"/>
              <a:ext cx="1039700" cy="141350"/>
            </a:xfrm>
            <a:custGeom>
              <a:avLst/>
              <a:gdLst/>
              <a:ahLst/>
              <a:cxnLst/>
              <a:rect l="l" t="t" r="r" b="b"/>
              <a:pathLst>
                <a:path w="41588" h="5654" extrusionOk="0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4"/>
            <p:cNvSpPr/>
            <p:nvPr/>
          </p:nvSpPr>
          <p:spPr>
            <a:xfrm>
              <a:off x="4636457" y="-507612"/>
              <a:ext cx="1321800" cy="355850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4"/>
            <p:cNvSpPr/>
            <p:nvPr/>
          </p:nvSpPr>
          <p:spPr>
            <a:xfrm>
              <a:off x="3986625" y="4073800"/>
              <a:ext cx="666225" cy="807550"/>
            </a:xfrm>
            <a:custGeom>
              <a:avLst/>
              <a:gdLst/>
              <a:ahLst/>
              <a:cxnLst/>
              <a:rect l="l" t="t" r="r" b="b"/>
              <a:pathLst>
                <a:path w="26649" h="32302" extrusionOk="0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3508968" y="1449123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827225" y="4396800"/>
              <a:ext cx="666225" cy="797450"/>
            </a:xfrm>
            <a:custGeom>
              <a:avLst/>
              <a:gdLst/>
              <a:ahLst/>
              <a:cxnLst/>
              <a:rect l="l" t="t" r="r" b="b"/>
              <a:pathLst>
                <a:path w="26649" h="31898" extrusionOk="0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2" name="Google Shape;1212;p24"/>
          <p:cNvGrpSpPr/>
          <p:nvPr/>
        </p:nvGrpSpPr>
        <p:grpSpPr>
          <a:xfrm rot="5400000">
            <a:off x="211577" y="-162694"/>
            <a:ext cx="490818" cy="1038273"/>
            <a:chOff x="2623975" y="233075"/>
            <a:chExt cx="2361975" cy="4996500"/>
          </a:xfrm>
        </p:grpSpPr>
        <p:sp>
          <p:nvSpPr>
            <p:cNvPr id="1213" name="Google Shape;1213;p24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4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24"/>
          <p:cNvGrpSpPr/>
          <p:nvPr/>
        </p:nvGrpSpPr>
        <p:grpSpPr>
          <a:xfrm rot="10800000" flipH="1">
            <a:off x="-217263" y="3927358"/>
            <a:ext cx="885081" cy="1118679"/>
            <a:chOff x="1750225" y="238125"/>
            <a:chExt cx="3968975" cy="5016500"/>
          </a:xfrm>
        </p:grpSpPr>
        <p:sp>
          <p:nvSpPr>
            <p:cNvPr id="1216" name="Google Shape;1216;p24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4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4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4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4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4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4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4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4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4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4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4" name="Google Shape;1234;p24"/>
          <p:cNvGrpSpPr/>
          <p:nvPr/>
        </p:nvGrpSpPr>
        <p:grpSpPr>
          <a:xfrm rot="2700000">
            <a:off x="-97116" y="752372"/>
            <a:ext cx="856219" cy="1152881"/>
            <a:chOff x="2261690" y="-20305"/>
            <a:chExt cx="4146835" cy="5583630"/>
          </a:xfrm>
        </p:grpSpPr>
        <p:sp>
          <p:nvSpPr>
            <p:cNvPr id="1235" name="Google Shape;1235;p24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4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7" name="Google Shape;1237;p24"/>
          <p:cNvGrpSpPr/>
          <p:nvPr/>
        </p:nvGrpSpPr>
        <p:grpSpPr>
          <a:xfrm rot="2078309">
            <a:off x="3328277" y="4211012"/>
            <a:ext cx="2635218" cy="1886751"/>
            <a:chOff x="-65037" y="-554534"/>
            <a:chExt cx="10846113" cy="7765549"/>
          </a:xfrm>
        </p:grpSpPr>
        <p:sp>
          <p:nvSpPr>
            <p:cNvPr id="1238" name="Google Shape;1238;p24"/>
            <p:cNvSpPr/>
            <p:nvPr/>
          </p:nvSpPr>
          <p:spPr>
            <a:xfrm rot="-703138">
              <a:off x="1686039" y="4544175"/>
              <a:ext cx="1331199" cy="35485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4"/>
            <p:cNvSpPr/>
            <p:nvPr/>
          </p:nvSpPr>
          <p:spPr>
            <a:xfrm rot="8493189">
              <a:off x="4341972" y="2759720"/>
              <a:ext cx="961343" cy="105502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4"/>
            <p:cNvSpPr/>
            <p:nvPr/>
          </p:nvSpPr>
          <p:spPr>
            <a:xfrm rot="-5560946">
              <a:off x="6951457" y="528130"/>
              <a:ext cx="1321794" cy="355848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4"/>
            <p:cNvSpPr/>
            <p:nvPr/>
          </p:nvSpPr>
          <p:spPr>
            <a:xfrm rot="-1544089">
              <a:off x="113626" y="6009296"/>
              <a:ext cx="966336" cy="1043684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4"/>
            <p:cNvSpPr/>
            <p:nvPr/>
          </p:nvSpPr>
          <p:spPr>
            <a:xfrm>
              <a:off x="9814725" y="-554534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_AND_TWO_COLUMNS_2_2">
    <p:bg>
      <p:bgPr>
        <a:solidFill>
          <a:schemeClr val="accent5"/>
        </a:solidFill>
        <a:effectLst/>
      </p:bgPr>
    </p:bg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28"/>
          <p:cNvSpPr txBox="1">
            <a:spLocks noGrp="1"/>
          </p:cNvSpPr>
          <p:nvPr>
            <p:ph type="title"/>
          </p:nvPr>
        </p:nvSpPr>
        <p:spPr>
          <a:xfrm>
            <a:off x="713225" y="329250"/>
            <a:ext cx="7679100" cy="6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68" name="Google Shape;1468;p28"/>
          <p:cNvSpPr txBox="1">
            <a:spLocks noGrp="1"/>
          </p:cNvSpPr>
          <p:nvPr>
            <p:ph type="subTitle" idx="1"/>
          </p:nvPr>
        </p:nvSpPr>
        <p:spPr>
          <a:xfrm>
            <a:off x="713225" y="1090813"/>
            <a:ext cx="7679100" cy="39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469" name="Google Shape;1469;p28"/>
          <p:cNvGrpSpPr/>
          <p:nvPr/>
        </p:nvGrpSpPr>
        <p:grpSpPr>
          <a:xfrm rot="-5400000" flipH="1">
            <a:off x="-358081" y="-1258"/>
            <a:ext cx="885081" cy="1118679"/>
            <a:chOff x="1750225" y="238125"/>
            <a:chExt cx="3968975" cy="5016500"/>
          </a:xfrm>
        </p:grpSpPr>
        <p:sp>
          <p:nvSpPr>
            <p:cNvPr id="1470" name="Google Shape;1470;p28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8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8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8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8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8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8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8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8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8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8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8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8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8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8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8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8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8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8"/>
          <p:cNvGrpSpPr/>
          <p:nvPr/>
        </p:nvGrpSpPr>
        <p:grpSpPr>
          <a:xfrm rot="-5400000">
            <a:off x="8739872" y="2264668"/>
            <a:ext cx="885081" cy="1118679"/>
            <a:chOff x="1750225" y="238125"/>
            <a:chExt cx="3968975" cy="5016500"/>
          </a:xfrm>
        </p:grpSpPr>
        <p:sp>
          <p:nvSpPr>
            <p:cNvPr id="1489" name="Google Shape;1489;p28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8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8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8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8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8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8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8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8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8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8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8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8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8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8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8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8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8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7" name="Google Shape;1507;p28"/>
          <p:cNvGrpSpPr/>
          <p:nvPr/>
        </p:nvGrpSpPr>
        <p:grpSpPr>
          <a:xfrm>
            <a:off x="8671452" y="2999631"/>
            <a:ext cx="490818" cy="1038273"/>
            <a:chOff x="2623975" y="233075"/>
            <a:chExt cx="2361975" cy="4996500"/>
          </a:xfrm>
        </p:grpSpPr>
        <p:sp>
          <p:nvSpPr>
            <p:cNvPr id="1508" name="Google Shape;1508;p28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8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0" name="Google Shape;1510;p28"/>
          <p:cNvSpPr/>
          <p:nvPr/>
        </p:nvSpPr>
        <p:spPr>
          <a:xfrm rot="2700000">
            <a:off x="115442" y="3508754"/>
            <a:ext cx="321147" cy="86458"/>
          </a:xfrm>
          <a:custGeom>
            <a:avLst/>
            <a:gdLst/>
            <a:ahLst/>
            <a:cxnLst/>
            <a:rect l="l" t="t" r="r" b="b"/>
            <a:pathLst>
              <a:path w="52872" h="14234" extrusionOk="0">
                <a:moveTo>
                  <a:pt x="4938" y="0"/>
                </a:moveTo>
                <a:cubicBezTo>
                  <a:pt x="0" y="0"/>
                  <a:pt x="235" y="8162"/>
                  <a:pt x="5642" y="8935"/>
                </a:cubicBezTo>
                <a:lnTo>
                  <a:pt x="5642" y="8531"/>
                </a:lnTo>
                <a:lnTo>
                  <a:pt x="47229" y="14184"/>
                </a:lnTo>
                <a:cubicBezTo>
                  <a:pt x="47464" y="14217"/>
                  <a:pt x="47689" y="14234"/>
                  <a:pt x="47905" y="14234"/>
                </a:cubicBezTo>
                <a:cubicBezTo>
                  <a:pt x="52872" y="14234"/>
                  <a:pt x="52647" y="5671"/>
                  <a:pt x="47229" y="4897"/>
                </a:cubicBezTo>
                <a:lnTo>
                  <a:pt x="5642" y="52"/>
                </a:lnTo>
                <a:cubicBezTo>
                  <a:pt x="5397" y="17"/>
                  <a:pt x="5162" y="0"/>
                  <a:pt x="493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28"/>
          <p:cNvSpPr/>
          <p:nvPr/>
        </p:nvSpPr>
        <p:spPr>
          <a:xfrm rot="6472548">
            <a:off x="257409" y="2767448"/>
            <a:ext cx="321241" cy="86483"/>
          </a:xfrm>
          <a:custGeom>
            <a:avLst/>
            <a:gdLst/>
            <a:ahLst/>
            <a:cxnLst/>
            <a:rect l="l" t="t" r="r" b="b"/>
            <a:pathLst>
              <a:path w="52872" h="14234" extrusionOk="0">
                <a:moveTo>
                  <a:pt x="4938" y="0"/>
                </a:moveTo>
                <a:cubicBezTo>
                  <a:pt x="0" y="0"/>
                  <a:pt x="235" y="8162"/>
                  <a:pt x="5642" y="8935"/>
                </a:cubicBezTo>
                <a:lnTo>
                  <a:pt x="5642" y="8531"/>
                </a:lnTo>
                <a:lnTo>
                  <a:pt x="47229" y="14184"/>
                </a:lnTo>
                <a:cubicBezTo>
                  <a:pt x="47464" y="14217"/>
                  <a:pt x="47689" y="14234"/>
                  <a:pt x="47905" y="14234"/>
                </a:cubicBezTo>
                <a:cubicBezTo>
                  <a:pt x="52872" y="14234"/>
                  <a:pt x="52647" y="5671"/>
                  <a:pt x="47229" y="4897"/>
                </a:cubicBezTo>
                <a:lnTo>
                  <a:pt x="5642" y="52"/>
                </a:lnTo>
                <a:cubicBezTo>
                  <a:pt x="5397" y="17"/>
                  <a:pt x="5162" y="0"/>
                  <a:pt x="493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28"/>
          <p:cNvSpPr/>
          <p:nvPr/>
        </p:nvSpPr>
        <p:spPr>
          <a:xfrm rot="10489743">
            <a:off x="145387" y="4321829"/>
            <a:ext cx="234812" cy="251147"/>
          </a:xfrm>
          <a:custGeom>
            <a:avLst/>
            <a:gdLst/>
            <a:ahLst/>
            <a:cxnLst/>
            <a:rect l="l" t="t" r="r" b="b"/>
            <a:pathLst>
              <a:path w="38654" h="41343" extrusionOk="0">
                <a:moveTo>
                  <a:pt x="32309" y="0"/>
                </a:moveTo>
                <a:cubicBezTo>
                  <a:pt x="31302" y="0"/>
                  <a:pt x="30282" y="440"/>
                  <a:pt x="29421" y="1493"/>
                </a:cubicBezTo>
                <a:lnTo>
                  <a:pt x="2773" y="33390"/>
                </a:lnTo>
                <a:cubicBezTo>
                  <a:pt x="1" y="36779"/>
                  <a:pt x="2870" y="41343"/>
                  <a:pt x="6179" y="41343"/>
                </a:cubicBezTo>
                <a:cubicBezTo>
                  <a:pt x="7206" y="41343"/>
                  <a:pt x="8277" y="40902"/>
                  <a:pt x="9233" y="39850"/>
                </a:cubicBezTo>
                <a:lnTo>
                  <a:pt x="35881" y="7953"/>
                </a:lnTo>
                <a:cubicBezTo>
                  <a:pt x="38654" y="4564"/>
                  <a:pt x="35550" y="0"/>
                  <a:pt x="323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3" name="Google Shape;1513;p28"/>
          <p:cNvGrpSpPr/>
          <p:nvPr/>
        </p:nvGrpSpPr>
        <p:grpSpPr>
          <a:xfrm rot="-7977528">
            <a:off x="8376907" y="125711"/>
            <a:ext cx="856175" cy="1152823"/>
            <a:chOff x="2261690" y="-20305"/>
            <a:chExt cx="4146835" cy="5583630"/>
          </a:xfrm>
        </p:grpSpPr>
        <p:sp>
          <p:nvSpPr>
            <p:cNvPr id="1514" name="Google Shape;1514;p28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8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6" name="Google Shape;1516;p28"/>
          <p:cNvSpPr/>
          <p:nvPr/>
        </p:nvSpPr>
        <p:spPr>
          <a:xfrm rot="10489743">
            <a:off x="99012" y="2198504"/>
            <a:ext cx="234812" cy="251147"/>
          </a:xfrm>
          <a:custGeom>
            <a:avLst/>
            <a:gdLst/>
            <a:ahLst/>
            <a:cxnLst/>
            <a:rect l="l" t="t" r="r" b="b"/>
            <a:pathLst>
              <a:path w="38654" h="41343" extrusionOk="0">
                <a:moveTo>
                  <a:pt x="32309" y="0"/>
                </a:moveTo>
                <a:cubicBezTo>
                  <a:pt x="31302" y="0"/>
                  <a:pt x="30282" y="440"/>
                  <a:pt x="29421" y="1493"/>
                </a:cubicBezTo>
                <a:lnTo>
                  <a:pt x="2773" y="33390"/>
                </a:lnTo>
                <a:cubicBezTo>
                  <a:pt x="1" y="36779"/>
                  <a:pt x="2870" y="41343"/>
                  <a:pt x="6179" y="41343"/>
                </a:cubicBezTo>
                <a:cubicBezTo>
                  <a:pt x="7206" y="41343"/>
                  <a:pt x="8277" y="40902"/>
                  <a:pt x="9233" y="39850"/>
                </a:cubicBezTo>
                <a:lnTo>
                  <a:pt x="35881" y="7953"/>
                </a:lnTo>
                <a:cubicBezTo>
                  <a:pt x="38654" y="4564"/>
                  <a:pt x="35550" y="0"/>
                  <a:pt x="323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">
    <p:bg>
      <p:bgPr>
        <a:solidFill>
          <a:schemeClr val="lt2"/>
        </a:solidFill>
        <a:effectLst/>
      </p:bgPr>
    </p:bg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">
    <p:bg>
      <p:bgPr>
        <a:solidFill>
          <a:schemeClr val="accent1"/>
        </a:solidFill>
        <a:effectLst/>
      </p:bgPr>
    </p:bg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">
    <p:bg>
      <p:bgPr>
        <a:solidFill>
          <a:schemeClr val="accent2"/>
        </a:solidFill>
        <a:effectLst/>
      </p:bgPr>
    </p:bg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6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16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"/>
          <p:cNvSpPr txBox="1">
            <a:spLocks noGrp="1"/>
          </p:cNvSpPr>
          <p:nvPr>
            <p:ph type="subTitle" idx="1"/>
          </p:nvPr>
        </p:nvSpPr>
        <p:spPr>
          <a:xfrm>
            <a:off x="2179500" y="2190900"/>
            <a:ext cx="4785000" cy="9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7" name="Google Shape;157;p4"/>
          <p:cNvGrpSpPr/>
          <p:nvPr/>
        </p:nvGrpSpPr>
        <p:grpSpPr>
          <a:xfrm rot="-7977528">
            <a:off x="505357" y="2816272"/>
            <a:ext cx="856175" cy="1152823"/>
            <a:chOff x="2261690" y="-20305"/>
            <a:chExt cx="4146835" cy="5583630"/>
          </a:xfrm>
        </p:grpSpPr>
        <p:sp>
          <p:nvSpPr>
            <p:cNvPr id="158" name="Google Shape;158;p4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4"/>
          <p:cNvGrpSpPr/>
          <p:nvPr/>
        </p:nvGrpSpPr>
        <p:grpSpPr>
          <a:xfrm rot="10800000" flipH="1">
            <a:off x="-15019" y="4044155"/>
            <a:ext cx="885081" cy="1118679"/>
            <a:chOff x="1750225" y="238125"/>
            <a:chExt cx="3968975" cy="5016500"/>
          </a:xfrm>
        </p:grpSpPr>
        <p:sp>
          <p:nvSpPr>
            <p:cNvPr id="161" name="Google Shape;161;p4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4"/>
          <p:cNvSpPr/>
          <p:nvPr/>
        </p:nvSpPr>
        <p:spPr>
          <a:xfrm rot="2700000">
            <a:off x="227692" y="2117454"/>
            <a:ext cx="321147" cy="86458"/>
          </a:xfrm>
          <a:custGeom>
            <a:avLst/>
            <a:gdLst/>
            <a:ahLst/>
            <a:cxnLst/>
            <a:rect l="l" t="t" r="r" b="b"/>
            <a:pathLst>
              <a:path w="52872" h="14234" extrusionOk="0">
                <a:moveTo>
                  <a:pt x="4938" y="0"/>
                </a:moveTo>
                <a:cubicBezTo>
                  <a:pt x="0" y="0"/>
                  <a:pt x="235" y="8162"/>
                  <a:pt x="5642" y="8935"/>
                </a:cubicBezTo>
                <a:lnTo>
                  <a:pt x="5642" y="8531"/>
                </a:lnTo>
                <a:lnTo>
                  <a:pt x="47229" y="14184"/>
                </a:lnTo>
                <a:cubicBezTo>
                  <a:pt x="47464" y="14217"/>
                  <a:pt x="47689" y="14234"/>
                  <a:pt x="47905" y="14234"/>
                </a:cubicBezTo>
                <a:cubicBezTo>
                  <a:pt x="52872" y="14234"/>
                  <a:pt x="52647" y="5671"/>
                  <a:pt x="47229" y="4897"/>
                </a:cubicBezTo>
                <a:lnTo>
                  <a:pt x="5642" y="52"/>
                </a:lnTo>
                <a:cubicBezTo>
                  <a:pt x="5397" y="17"/>
                  <a:pt x="5162" y="0"/>
                  <a:pt x="493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0" name="Google Shape;180;p4"/>
          <p:cNvGrpSpPr/>
          <p:nvPr/>
        </p:nvGrpSpPr>
        <p:grpSpPr>
          <a:xfrm rot="-5400000" flipH="1">
            <a:off x="269206" y="35592"/>
            <a:ext cx="885081" cy="1118680"/>
            <a:chOff x="1750225" y="238125"/>
            <a:chExt cx="3968975" cy="5016500"/>
          </a:xfrm>
        </p:grpSpPr>
        <p:sp>
          <p:nvSpPr>
            <p:cNvPr id="181" name="Google Shape;181;p4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4"/>
          <p:cNvGrpSpPr/>
          <p:nvPr/>
        </p:nvGrpSpPr>
        <p:grpSpPr>
          <a:xfrm rot="5400000">
            <a:off x="814252" y="182106"/>
            <a:ext cx="490818" cy="1038273"/>
            <a:chOff x="2623975" y="233075"/>
            <a:chExt cx="2361975" cy="4996500"/>
          </a:xfrm>
        </p:grpSpPr>
        <p:sp>
          <p:nvSpPr>
            <p:cNvPr id="200" name="Google Shape;200;p4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202;p4"/>
          <p:cNvSpPr/>
          <p:nvPr/>
        </p:nvSpPr>
        <p:spPr>
          <a:xfrm rot="6472548">
            <a:off x="152334" y="1391198"/>
            <a:ext cx="321241" cy="86483"/>
          </a:xfrm>
          <a:custGeom>
            <a:avLst/>
            <a:gdLst/>
            <a:ahLst/>
            <a:cxnLst/>
            <a:rect l="l" t="t" r="r" b="b"/>
            <a:pathLst>
              <a:path w="52872" h="14234" extrusionOk="0">
                <a:moveTo>
                  <a:pt x="4938" y="0"/>
                </a:moveTo>
                <a:cubicBezTo>
                  <a:pt x="0" y="0"/>
                  <a:pt x="235" y="8162"/>
                  <a:pt x="5642" y="8935"/>
                </a:cubicBezTo>
                <a:lnTo>
                  <a:pt x="5642" y="8531"/>
                </a:lnTo>
                <a:lnTo>
                  <a:pt x="47229" y="14184"/>
                </a:lnTo>
                <a:cubicBezTo>
                  <a:pt x="47464" y="14217"/>
                  <a:pt x="47689" y="14234"/>
                  <a:pt x="47905" y="14234"/>
                </a:cubicBezTo>
                <a:cubicBezTo>
                  <a:pt x="52872" y="14234"/>
                  <a:pt x="52647" y="5671"/>
                  <a:pt x="47229" y="4897"/>
                </a:cubicBezTo>
                <a:lnTo>
                  <a:pt x="5642" y="52"/>
                </a:lnTo>
                <a:cubicBezTo>
                  <a:pt x="5397" y="17"/>
                  <a:pt x="5162" y="0"/>
                  <a:pt x="493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4"/>
          <p:cNvSpPr/>
          <p:nvPr/>
        </p:nvSpPr>
        <p:spPr>
          <a:xfrm rot="10489743">
            <a:off x="251412" y="2779904"/>
            <a:ext cx="234812" cy="251147"/>
          </a:xfrm>
          <a:custGeom>
            <a:avLst/>
            <a:gdLst/>
            <a:ahLst/>
            <a:cxnLst/>
            <a:rect l="l" t="t" r="r" b="b"/>
            <a:pathLst>
              <a:path w="38654" h="41343" extrusionOk="0">
                <a:moveTo>
                  <a:pt x="32309" y="0"/>
                </a:moveTo>
                <a:cubicBezTo>
                  <a:pt x="31302" y="0"/>
                  <a:pt x="30282" y="440"/>
                  <a:pt x="29421" y="1493"/>
                </a:cubicBezTo>
                <a:lnTo>
                  <a:pt x="2773" y="33390"/>
                </a:lnTo>
                <a:cubicBezTo>
                  <a:pt x="1" y="36779"/>
                  <a:pt x="2870" y="41343"/>
                  <a:pt x="6179" y="41343"/>
                </a:cubicBezTo>
                <a:cubicBezTo>
                  <a:pt x="7206" y="41343"/>
                  <a:pt x="8277" y="40902"/>
                  <a:pt x="9233" y="39850"/>
                </a:cubicBezTo>
                <a:lnTo>
                  <a:pt x="35881" y="7953"/>
                </a:lnTo>
                <a:cubicBezTo>
                  <a:pt x="38654" y="4564"/>
                  <a:pt x="35550" y="0"/>
                  <a:pt x="323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" name="Google Shape;204;p4"/>
          <p:cNvGrpSpPr/>
          <p:nvPr/>
        </p:nvGrpSpPr>
        <p:grpSpPr>
          <a:xfrm>
            <a:off x="8462635" y="1171656"/>
            <a:ext cx="885081" cy="1118680"/>
            <a:chOff x="1750225" y="238125"/>
            <a:chExt cx="3968975" cy="5016500"/>
          </a:xfrm>
        </p:grpSpPr>
        <p:sp>
          <p:nvSpPr>
            <p:cNvPr id="205" name="Google Shape;205;p4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223;p4"/>
          <p:cNvGrpSpPr/>
          <p:nvPr/>
        </p:nvGrpSpPr>
        <p:grpSpPr>
          <a:xfrm>
            <a:off x="8517640" y="342481"/>
            <a:ext cx="490818" cy="1038273"/>
            <a:chOff x="2623975" y="233075"/>
            <a:chExt cx="2361975" cy="4996500"/>
          </a:xfrm>
        </p:grpSpPr>
        <p:sp>
          <p:nvSpPr>
            <p:cNvPr id="224" name="Google Shape;224;p4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226;p4"/>
          <p:cNvGrpSpPr/>
          <p:nvPr/>
        </p:nvGrpSpPr>
        <p:grpSpPr>
          <a:xfrm rot="-5400000">
            <a:off x="7464499" y="-223313"/>
            <a:ext cx="450494" cy="897136"/>
            <a:chOff x="4777291" y="1307505"/>
            <a:chExt cx="1853884" cy="3691920"/>
          </a:xfrm>
        </p:grpSpPr>
        <p:sp>
          <p:nvSpPr>
            <p:cNvPr id="227" name="Google Shape;227;p4"/>
            <p:cNvSpPr/>
            <p:nvPr/>
          </p:nvSpPr>
          <p:spPr>
            <a:xfrm>
              <a:off x="5299900" y="1307505"/>
              <a:ext cx="1331275" cy="35487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4777291" y="3955725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229;p4"/>
          <p:cNvGrpSpPr/>
          <p:nvPr/>
        </p:nvGrpSpPr>
        <p:grpSpPr>
          <a:xfrm rot="2703565">
            <a:off x="8009274" y="2604985"/>
            <a:ext cx="848302" cy="1116558"/>
            <a:chOff x="2261690" y="-20305"/>
            <a:chExt cx="4146835" cy="5583630"/>
          </a:xfrm>
        </p:grpSpPr>
        <p:sp>
          <p:nvSpPr>
            <p:cNvPr id="230" name="Google Shape;230;p4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" name="Google Shape;232;p4"/>
          <p:cNvGrpSpPr/>
          <p:nvPr/>
        </p:nvGrpSpPr>
        <p:grpSpPr>
          <a:xfrm rot="-5400000">
            <a:off x="7635498" y="3764394"/>
            <a:ext cx="877232" cy="1919652"/>
            <a:chOff x="1192893" y="549005"/>
            <a:chExt cx="3610007" cy="7899802"/>
          </a:xfrm>
        </p:grpSpPr>
        <p:sp>
          <p:nvSpPr>
            <p:cNvPr id="233" name="Google Shape;233;p4"/>
            <p:cNvSpPr/>
            <p:nvPr/>
          </p:nvSpPr>
          <p:spPr>
            <a:xfrm>
              <a:off x="2078704" y="549005"/>
              <a:ext cx="961325" cy="105500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2896750" y="4581887"/>
              <a:ext cx="1321800" cy="355850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3836550" y="7405108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 rot="-5846774">
              <a:off x="1284768" y="6001148"/>
              <a:ext cx="966382" cy="1033609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6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7"/>
          <p:cNvSpPr txBox="1">
            <a:spLocks noGrp="1"/>
          </p:cNvSpPr>
          <p:nvPr>
            <p:ph type="title"/>
          </p:nvPr>
        </p:nvSpPr>
        <p:spPr>
          <a:xfrm>
            <a:off x="5277871" y="655115"/>
            <a:ext cx="3153000" cy="12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3600"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8" name="Google Shape;368;p7"/>
          <p:cNvSpPr txBox="1">
            <a:spLocks noGrp="1"/>
          </p:cNvSpPr>
          <p:nvPr>
            <p:ph type="subTitle" idx="1"/>
          </p:nvPr>
        </p:nvSpPr>
        <p:spPr>
          <a:xfrm>
            <a:off x="5277863" y="2221394"/>
            <a:ext cx="2803500" cy="24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7"/>
          <p:cNvSpPr/>
          <p:nvPr/>
        </p:nvSpPr>
        <p:spPr>
          <a:xfrm>
            <a:off x="-711600" y="1726625"/>
            <a:ext cx="4351800" cy="4351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9"/>
          <p:cNvSpPr txBox="1">
            <a:spLocks noGrp="1"/>
          </p:cNvSpPr>
          <p:nvPr>
            <p:ph type="title"/>
          </p:nvPr>
        </p:nvSpPr>
        <p:spPr>
          <a:xfrm>
            <a:off x="720000" y="540001"/>
            <a:ext cx="7704000" cy="14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7" name="Google Shape;447;p9"/>
          <p:cNvSpPr txBox="1">
            <a:spLocks noGrp="1"/>
          </p:cNvSpPr>
          <p:nvPr>
            <p:ph type="subTitle" idx="1"/>
          </p:nvPr>
        </p:nvSpPr>
        <p:spPr>
          <a:xfrm>
            <a:off x="4526200" y="2983500"/>
            <a:ext cx="3403800" cy="16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three columns ">
  <p:cSld name="TITLE_AND_TWO_COLUMNS_1">
    <p:bg>
      <p:bgPr>
        <a:solidFill>
          <a:schemeClr val="accent6"/>
        </a:solid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3"/>
          <p:cNvSpPr/>
          <p:nvPr/>
        </p:nvSpPr>
        <p:spPr>
          <a:xfrm>
            <a:off x="2558555" y="2296500"/>
            <a:ext cx="4026900" cy="4026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3"/>
          <p:cNvSpPr/>
          <p:nvPr/>
        </p:nvSpPr>
        <p:spPr>
          <a:xfrm>
            <a:off x="5669380" y="2296500"/>
            <a:ext cx="4026900" cy="4026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3"/>
          <p:cNvSpPr/>
          <p:nvPr/>
        </p:nvSpPr>
        <p:spPr>
          <a:xfrm>
            <a:off x="-562870" y="2296500"/>
            <a:ext cx="4026900" cy="4026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5" name="Google Shape;515;p13"/>
          <p:cNvGrpSpPr/>
          <p:nvPr/>
        </p:nvGrpSpPr>
        <p:grpSpPr>
          <a:xfrm>
            <a:off x="8462635" y="1019256"/>
            <a:ext cx="885081" cy="1118680"/>
            <a:chOff x="1750225" y="238125"/>
            <a:chExt cx="3968975" cy="5016500"/>
          </a:xfrm>
        </p:grpSpPr>
        <p:sp>
          <p:nvSpPr>
            <p:cNvPr id="516" name="Google Shape;516;p1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13"/>
          <p:cNvGrpSpPr/>
          <p:nvPr/>
        </p:nvGrpSpPr>
        <p:grpSpPr>
          <a:xfrm>
            <a:off x="8517640" y="1840481"/>
            <a:ext cx="490818" cy="1038273"/>
            <a:chOff x="2623975" y="233075"/>
            <a:chExt cx="2361975" cy="4996500"/>
          </a:xfrm>
        </p:grpSpPr>
        <p:sp>
          <p:nvSpPr>
            <p:cNvPr id="535" name="Google Shape;535;p13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3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3"/>
          <p:cNvGrpSpPr/>
          <p:nvPr/>
        </p:nvGrpSpPr>
        <p:grpSpPr>
          <a:xfrm rot="10800000" flipH="1">
            <a:off x="-15019" y="4044155"/>
            <a:ext cx="885081" cy="1118679"/>
            <a:chOff x="1750225" y="238125"/>
            <a:chExt cx="3968975" cy="5016500"/>
          </a:xfrm>
        </p:grpSpPr>
        <p:sp>
          <p:nvSpPr>
            <p:cNvPr id="538" name="Google Shape;538;p1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13"/>
          <p:cNvGrpSpPr/>
          <p:nvPr/>
        </p:nvGrpSpPr>
        <p:grpSpPr>
          <a:xfrm rot="-5400000" flipH="1">
            <a:off x="-35594" y="-574008"/>
            <a:ext cx="885081" cy="1118680"/>
            <a:chOff x="1750225" y="238125"/>
            <a:chExt cx="3968975" cy="5016500"/>
          </a:xfrm>
        </p:grpSpPr>
        <p:sp>
          <p:nvSpPr>
            <p:cNvPr id="557" name="Google Shape;557;p1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3"/>
          <p:cNvGrpSpPr/>
          <p:nvPr/>
        </p:nvGrpSpPr>
        <p:grpSpPr>
          <a:xfrm rot="5400000">
            <a:off x="441665" y="657281"/>
            <a:ext cx="490818" cy="1038273"/>
            <a:chOff x="2623975" y="233075"/>
            <a:chExt cx="2361975" cy="4996500"/>
          </a:xfrm>
        </p:grpSpPr>
        <p:sp>
          <p:nvSpPr>
            <p:cNvPr id="576" name="Google Shape;576;p13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3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" name="Google Shape;578;p13"/>
          <p:cNvGrpSpPr/>
          <p:nvPr/>
        </p:nvGrpSpPr>
        <p:grpSpPr>
          <a:xfrm rot="2700000">
            <a:off x="8557834" y="-168016"/>
            <a:ext cx="856219" cy="1152881"/>
            <a:chOff x="2261690" y="-20305"/>
            <a:chExt cx="4146835" cy="5583630"/>
          </a:xfrm>
        </p:grpSpPr>
        <p:sp>
          <p:nvSpPr>
            <p:cNvPr id="579" name="Google Shape;579;p13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" name="Google Shape;581;p13"/>
          <p:cNvGrpSpPr/>
          <p:nvPr/>
        </p:nvGrpSpPr>
        <p:grpSpPr>
          <a:xfrm rot="-7977528">
            <a:off x="8061832" y="4216773"/>
            <a:ext cx="856175" cy="1152823"/>
            <a:chOff x="2261690" y="-20305"/>
            <a:chExt cx="4146835" cy="5583630"/>
          </a:xfrm>
        </p:grpSpPr>
        <p:sp>
          <p:nvSpPr>
            <p:cNvPr id="582" name="Google Shape;582;p13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4" name="Google Shape;584;p13"/>
          <p:cNvSpPr txBox="1">
            <a:spLocks noGrp="1"/>
          </p:cNvSpPr>
          <p:nvPr>
            <p:ph type="title"/>
          </p:nvPr>
        </p:nvSpPr>
        <p:spPr>
          <a:xfrm>
            <a:off x="720000" y="330500"/>
            <a:ext cx="7704000" cy="12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13"/>
          <p:cNvSpPr txBox="1">
            <a:spLocks noGrp="1"/>
          </p:cNvSpPr>
          <p:nvPr>
            <p:ph type="subTitle" idx="1"/>
          </p:nvPr>
        </p:nvSpPr>
        <p:spPr>
          <a:xfrm>
            <a:off x="3707398" y="3178201"/>
            <a:ext cx="1728000" cy="11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6" name="Google Shape;586;p13"/>
          <p:cNvSpPr txBox="1">
            <a:spLocks noGrp="1"/>
          </p:cNvSpPr>
          <p:nvPr>
            <p:ph type="subTitle" idx="2"/>
          </p:nvPr>
        </p:nvSpPr>
        <p:spPr>
          <a:xfrm>
            <a:off x="730075" y="3178201"/>
            <a:ext cx="17475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7" name="Google Shape;587;p13"/>
          <p:cNvSpPr txBox="1">
            <a:spLocks noGrp="1"/>
          </p:cNvSpPr>
          <p:nvPr>
            <p:ph type="subTitle" idx="3"/>
          </p:nvPr>
        </p:nvSpPr>
        <p:spPr>
          <a:xfrm>
            <a:off x="730813" y="2810900"/>
            <a:ext cx="1746000" cy="5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88" name="Google Shape;588;p13"/>
          <p:cNvSpPr txBox="1">
            <a:spLocks noGrp="1"/>
          </p:cNvSpPr>
          <p:nvPr>
            <p:ph type="subTitle" idx="4"/>
          </p:nvPr>
        </p:nvSpPr>
        <p:spPr>
          <a:xfrm>
            <a:off x="3698398" y="2810900"/>
            <a:ext cx="17460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89" name="Google Shape;589;p13"/>
          <p:cNvSpPr txBox="1">
            <a:spLocks noGrp="1"/>
          </p:cNvSpPr>
          <p:nvPr>
            <p:ph type="subTitle" idx="5"/>
          </p:nvPr>
        </p:nvSpPr>
        <p:spPr>
          <a:xfrm>
            <a:off x="6619675" y="3178201"/>
            <a:ext cx="1728000" cy="11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13"/>
          <p:cNvSpPr txBox="1">
            <a:spLocks noGrp="1"/>
          </p:cNvSpPr>
          <p:nvPr>
            <p:ph type="subTitle" idx="6"/>
          </p:nvPr>
        </p:nvSpPr>
        <p:spPr>
          <a:xfrm>
            <a:off x="6610675" y="2810900"/>
            <a:ext cx="1746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three columns  2">
  <p:cSld name="TITLE_AND_TWO_COLUMNS_1_3">
    <p:bg>
      <p:bgPr>
        <a:solidFill>
          <a:schemeClr val="lt2"/>
        </a:solidFill>
        <a:effectLst/>
      </p:bgPr>
    </p:bg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14"/>
          <p:cNvSpPr txBox="1">
            <a:spLocks noGrp="1"/>
          </p:cNvSpPr>
          <p:nvPr>
            <p:ph type="title"/>
          </p:nvPr>
        </p:nvSpPr>
        <p:spPr>
          <a:xfrm>
            <a:off x="720000" y="330500"/>
            <a:ext cx="2987400" cy="30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14"/>
          <p:cNvSpPr txBox="1">
            <a:spLocks noGrp="1"/>
          </p:cNvSpPr>
          <p:nvPr>
            <p:ph type="subTitle" idx="1"/>
          </p:nvPr>
        </p:nvSpPr>
        <p:spPr>
          <a:xfrm>
            <a:off x="5943600" y="2064571"/>
            <a:ext cx="23280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14"/>
          <p:cNvSpPr txBox="1">
            <a:spLocks noGrp="1"/>
          </p:cNvSpPr>
          <p:nvPr>
            <p:ph type="subTitle" idx="2"/>
          </p:nvPr>
        </p:nvSpPr>
        <p:spPr>
          <a:xfrm>
            <a:off x="5943600" y="673078"/>
            <a:ext cx="23280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14"/>
          <p:cNvSpPr txBox="1">
            <a:spLocks noGrp="1"/>
          </p:cNvSpPr>
          <p:nvPr>
            <p:ph type="subTitle" idx="3"/>
          </p:nvPr>
        </p:nvSpPr>
        <p:spPr>
          <a:xfrm>
            <a:off x="4778548" y="673078"/>
            <a:ext cx="1195200" cy="4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96" name="Google Shape;596;p14"/>
          <p:cNvSpPr txBox="1">
            <a:spLocks noGrp="1"/>
          </p:cNvSpPr>
          <p:nvPr>
            <p:ph type="subTitle" idx="4"/>
          </p:nvPr>
        </p:nvSpPr>
        <p:spPr>
          <a:xfrm>
            <a:off x="4778548" y="2064571"/>
            <a:ext cx="1195200" cy="4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97" name="Google Shape;597;p14"/>
          <p:cNvSpPr txBox="1">
            <a:spLocks noGrp="1"/>
          </p:cNvSpPr>
          <p:nvPr>
            <p:ph type="subTitle" idx="5"/>
          </p:nvPr>
        </p:nvSpPr>
        <p:spPr>
          <a:xfrm>
            <a:off x="5943600" y="3658771"/>
            <a:ext cx="23280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14"/>
          <p:cNvSpPr txBox="1">
            <a:spLocks noGrp="1"/>
          </p:cNvSpPr>
          <p:nvPr>
            <p:ph type="subTitle" idx="6"/>
          </p:nvPr>
        </p:nvSpPr>
        <p:spPr>
          <a:xfrm>
            <a:off x="4778548" y="3658771"/>
            <a:ext cx="1195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&amp; description 3">
  <p:cSld name="SECTION_TITLE_AND_DESCRIPTION_2">
    <p:bg>
      <p:bgPr>
        <a:solidFill>
          <a:schemeClr val="lt2"/>
        </a:solidFill>
        <a:effectLst/>
      </p:bgPr>
    </p:bg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8"/>
          <p:cNvSpPr txBox="1">
            <a:spLocks noGrp="1"/>
          </p:cNvSpPr>
          <p:nvPr>
            <p:ph type="title"/>
          </p:nvPr>
        </p:nvSpPr>
        <p:spPr>
          <a:xfrm>
            <a:off x="720000" y="540001"/>
            <a:ext cx="7704000" cy="14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7" name="Google Shape;747;p18"/>
          <p:cNvSpPr txBox="1">
            <a:spLocks noGrp="1"/>
          </p:cNvSpPr>
          <p:nvPr>
            <p:ph type="subTitle" idx="1"/>
          </p:nvPr>
        </p:nvSpPr>
        <p:spPr>
          <a:xfrm>
            <a:off x="4526200" y="2983500"/>
            <a:ext cx="3403800" cy="16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12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Medium"/>
              <a:buNone/>
              <a:defRPr sz="28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672575"/>
            <a:ext cx="7704000" cy="28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5" r:id="rId4"/>
    <p:sldLayoutId id="2147483656" r:id="rId5"/>
    <p:sldLayoutId id="2147483658" r:id="rId6"/>
    <p:sldLayoutId id="2147483659" r:id="rId7"/>
    <p:sldLayoutId id="2147483660" r:id="rId8"/>
    <p:sldLayoutId id="2147483664" r:id="rId9"/>
    <p:sldLayoutId id="2147483668" r:id="rId10"/>
    <p:sldLayoutId id="2147483670" r:id="rId11"/>
    <p:sldLayoutId id="2147483674" r:id="rId12"/>
    <p:sldLayoutId id="2147483677" r:id="rId13"/>
    <p:sldLayoutId id="2147483678" r:id="rId14"/>
    <p:sldLayoutId id="2147483679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gi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gif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gif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gif"/><Relationship Id="rId7" Type="http://schemas.openxmlformats.org/officeDocument/2006/relationships/hyperlink" Target="https://encurtador.com.br/gsyD6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ncurtador.com.br/cdhVW" TargetMode="External"/><Relationship Id="rId5" Type="http://schemas.openxmlformats.org/officeDocument/2006/relationships/hyperlink" Target="http://encurtador.com.br/bf367" TargetMode="External"/><Relationship Id="rId4" Type="http://schemas.openxmlformats.org/officeDocument/2006/relationships/hyperlink" Target="https://www.google.com/aclk?sa=L&amp;ai=DChcSEwie3e2nhbXsAhXLCIgJHSh5ACIYABADGgJxbg&amp;sig=AOD64_3dTbrXo-qgvZgifjqedzjmW56GPg&amp;ctype=5&amp;q=&amp;ved=0ahUKEwilyOKnhbXsAhUJKLkGHWZAA9EQgeUECH8&amp;adurl=" TargetMode="External"/><Relationship Id="rId9" Type="http://schemas.openxmlformats.org/officeDocument/2006/relationships/image" Target="../media/image1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hyperlink" Target="https://encurtador.com.br/mpu35" TargetMode="External"/><Relationship Id="rId4" Type="http://schemas.openxmlformats.org/officeDocument/2006/relationships/hyperlink" Target="https://www.google.com/aclk?sa=L&amp;ai=DChcSEwiUyayThLXsAhUc7LUKHUCQBFoYABAGGgJxbg&amp;sig=AOD64_1xsuFvFXOQQginJXnS843j-8LHIQ&amp;ctype=5&amp;q=&amp;ved=0ahUKEwj2g6KThLXsAhWuK7kGHYWMCg4QrSsISw&amp;adurl=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gif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>
            <a:extLst>
              <a:ext uri="{FF2B5EF4-FFF2-40B4-BE49-F238E27FC236}">
                <a16:creationId xmlns="" xmlns:a16="http://schemas.microsoft.com/office/drawing/2014/main" id="{C63576F4-69CB-4C6E-99B2-FB00F78074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5015169"/>
              </p:ext>
            </p:extLst>
          </p:nvPr>
        </p:nvGraphicFramePr>
        <p:xfrm>
          <a:off x="2406912" y="2428748"/>
          <a:ext cx="6737088" cy="39147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63" name="Google Shape;1563;p38"/>
          <p:cNvSpPr txBox="1">
            <a:spLocks noGrp="1"/>
          </p:cNvSpPr>
          <p:nvPr>
            <p:ph type="title"/>
          </p:nvPr>
        </p:nvSpPr>
        <p:spPr>
          <a:xfrm>
            <a:off x="3657599" y="1715204"/>
            <a:ext cx="1828801" cy="475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584B"/>
                </a:solidFill>
                <a:latin typeface="Arial Rounded MT Bold" panose="020F0704030504030204" pitchFamily="34" charset="0"/>
                <a:ea typeface="Poppins"/>
                <a:cs typeface="Poppins"/>
                <a:sym typeface="Poppins"/>
              </a:rPr>
              <a:t>Tomatogill</a:t>
            </a:r>
            <a:endParaRPr sz="2500" b="1">
              <a:solidFill>
                <a:srgbClr val="FF584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64" name="Google Shape;1564;p38"/>
          <p:cNvSpPr txBox="1">
            <a:spLocks noGrp="1"/>
          </p:cNvSpPr>
          <p:nvPr>
            <p:ph type="subTitle" idx="1"/>
          </p:nvPr>
        </p:nvSpPr>
        <p:spPr>
          <a:xfrm>
            <a:off x="2406912" y="2190900"/>
            <a:ext cx="4512761" cy="475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Produtor e Fornecedor dos melhores tomates e derivados para o seu restaurante!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="" xmlns:a16="http://schemas.microsoft.com/office/drawing/2014/main" id="{BD03D1E7-99B8-45FA-84A2-48356D2A20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599" y="33571"/>
            <a:ext cx="1742515" cy="17425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37"/>
          <p:cNvSpPr txBox="1">
            <a:spLocks noGrp="1"/>
          </p:cNvSpPr>
          <p:nvPr>
            <p:ph type="subTitle" idx="1"/>
          </p:nvPr>
        </p:nvSpPr>
        <p:spPr>
          <a:xfrm>
            <a:off x="679607" y="956574"/>
            <a:ext cx="7679100" cy="40395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4999"/>
              </a:lnSpc>
              <a:buNone/>
            </a:pPr>
            <a:r>
              <a:rPr lang="pt-BR" b="1"/>
              <a:t>Acesso Manutenção:</a:t>
            </a:r>
          </a:p>
          <a:p>
            <a:pPr marL="0" indent="0">
              <a:lnSpc>
                <a:spcPct val="114999"/>
              </a:lnSpc>
              <a:buNone/>
            </a:pPr>
            <a:endParaRPr lang="pt-BR" b="1" dirty="0"/>
          </a:p>
          <a:p>
            <a:pPr>
              <a:lnSpc>
                <a:spcPct val="114999"/>
              </a:lnSpc>
            </a:pPr>
            <a:r>
              <a:rPr lang="pt-BR"/>
              <a:t>Todos os prestadores de serviço que prestarem manutenção esporádica devem conter um crachá provisório com nome, empresa e RG;</a:t>
            </a:r>
            <a:endParaRPr lang="en-US"/>
          </a:p>
          <a:p>
            <a:pPr>
              <a:lnSpc>
                <a:spcPct val="114999"/>
              </a:lnSpc>
            </a:pPr>
            <a:r>
              <a:rPr lang="pt-BR"/>
              <a:t>Os prestadores de manutenção ao DataCenter devem ser funcionários com contrato a empresa e  seguirá </a:t>
            </a:r>
            <a:r>
              <a:rPr lang="pt-BR">
                <a:latin typeface="Roboto"/>
                <a:ea typeface="Roboto"/>
              </a:rPr>
              <a:t>as </a:t>
            </a:r>
            <a:r>
              <a:rPr lang="pt-BR"/>
              <a:t>regras </a:t>
            </a:r>
            <a:r>
              <a:rPr lang="pt-BR">
                <a:latin typeface="Roboto"/>
                <a:ea typeface="Roboto"/>
              </a:rPr>
              <a:t>de </a:t>
            </a:r>
            <a:r>
              <a:rPr lang="pt-BR"/>
              <a:t>um prestador de serviço;</a:t>
            </a:r>
            <a:endParaRPr lang="en-US"/>
          </a:p>
          <a:p>
            <a:pPr marL="114300" indent="0">
              <a:lnSpc>
                <a:spcPct val="114999"/>
              </a:lnSpc>
              <a:buNone/>
            </a:pPr>
            <a:endParaRPr lang="pt-BR" dirty="0"/>
          </a:p>
          <a:p>
            <a:pPr marL="0" indent="0">
              <a:lnSpc>
                <a:spcPct val="114999"/>
              </a:lnSpc>
              <a:buNone/>
            </a:pPr>
            <a:r>
              <a:rPr lang="pt-BR" b="1"/>
              <a:t>Acesso DataCenter:</a:t>
            </a:r>
          </a:p>
          <a:p>
            <a:pPr marL="0" indent="0">
              <a:lnSpc>
                <a:spcPct val="114999"/>
              </a:lnSpc>
              <a:buNone/>
            </a:pPr>
            <a:endParaRPr lang="pt-BR" dirty="0"/>
          </a:p>
          <a:p>
            <a:pPr marL="285750" indent="-285750">
              <a:lnSpc>
                <a:spcPct val="114999"/>
              </a:lnSpc>
            </a:pPr>
            <a:r>
              <a:rPr lang="pt-BR"/>
              <a:t>O acesso para área de Data Center é feito através de uma autenticação dupla, pela biometria e outra por uma "key" associada ao RFID (No crachá) do usuário;</a:t>
            </a:r>
          </a:p>
          <a:p>
            <a:pPr marL="0" indent="0">
              <a:lnSpc>
                <a:spcPct val="114999"/>
              </a:lnSpc>
              <a:buNone/>
            </a:pPr>
            <a:endParaRPr lang="pt-BR" dirty="0"/>
          </a:p>
          <a:p>
            <a:pPr marL="0" indent="0">
              <a:lnSpc>
                <a:spcPct val="114999"/>
              </a:lnSpc>
              <a:buNone/>
            </a:pPr>
            <a:r>
              <a:rPr lang="pt-BR" b="1"/>
              <a:t>Acesso aos sistemas:</a:t>
            </a:r>
          </a:p>
          <a:p>
            <a:pPr marL="0" indent="0">
              <a:lnSpc>
                <a:spcPct val="114999"/>
              </a:lnSpc>
              <a:buNone/>
            </a:pPr>
            <a:endParaRPr lang="pt-BR" b="1" dirty="0"/>
          </a:p>
          <a:p>
            <a:pPr marL="285750" indent="-285750">
              <a:lnSpc>
                <a:spcPct val="114999"/>
              </a:lnSpc>
            </a:pPr>
            <a:r>
              <a:rPr lang="pt-BR"/>
              <a:t>As aplicações e ambiente interno da empresa podem ser acessos remotamente, apenas pela VPN;</a:t>
            </a:r>
            <a:endParaRPr lang="en-US"/>
          </a:p>
          <a:p>
            <a:pPr marL="285750" indent="-285750">
              <a:lnSpc>
                <a:spcPct val="114999"/>
              </a:lnSpc>
            </a:pPr>
            <a:r>
              <a:rPr lang="pt-BR"/>
              <a:t>Deve-se utilizar uma confirmação de senha via SMS para autenticação de acesso na VPN;</a:t>
            </a:r>
            <a:endParaRPr lang="en-US"/>
          </a:p>
          <a:p>
            <a:pPr marL="285750" indent="-285750">
              <a:lnSpc>
                <a:spcPct val="114999"/>
              </a:lnSpc>
            </a:pPr>
            <a:r>
              <a:rPr lang="pt-BR"/>
              <a:t>Monitoramento de tentativa de acesso as aplicações e ao ambiente interno da empresa, registrando cada falha, data e hora da tentativa. Caso seja identificado 10 ou mais falhas por autenticação em um espaço de 10 minutos, o acesso na VPN será bloqueado temporariamente via IP;</a:t>
            </a:r>
            <a:endParaRPr lang="en-US"/>
          </a:p>
          <a:p>
            <a:pPr marL="285750" indent="-285750">
              <a:lnSpc>
                <a:spcPct val="114999"/>
              </a:lnSpc>
            </a:pPr>
            <a:r>
              <a:rPr lang="pt-BR"/>
              <a:t>Backup schedulado para rodar a cada 1 hora para aplicações web e 3 horas para aplicações locais;</a:t>
            </a:r>
            <a:endParaRPr lang="en-US"/>
          </a:p>
          <a:p>
            <a:pPr marL="0" indent="0">
              <a:lnSpc>
                <a:spcPct val="114999"/>
              </a:lnSpc>
              <a:buNone/>
            </a:pPr>
            <a:endParaRPr lang="pt-BR" dirty="0"/>
          </a:p>
        </p:txBody>
      </p:sp>
      <p:sp>
        <p:nvSpPr>
          <p:cNvPr id="4" name="Google Shape;3226;p63">
            <a:extLst>
              <a:ext uri="{FF2B5EF4-FFF2-40B4-BE49-F238E27FC236}">
                <a16:creationId xmlns="" xmlns:a16="http://schemas.microsoft.com/office/drawing/2014/main" id="{7873E04D-3EAE-4E91-B7F7-3832753721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3421" y="170388"/>
            <a:ext cx="77040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baseline="-25000">
                <a:latin typeface="Poppins"/>
                <a:ea typeface="Poppins"/>
                <a:cs typeface="Poppins"/>
                <a:sym typeface="Poppins"/>
              </a:rPr>
              <a:t>POLÍ</a:t>
            </a:r>
            <a:r>
              <a:rPr lang="en" baseline="-25000"/>
              <a:t>TICAS DE ACESSOS FÍSICO</a:t>
            </a:r>
            <a:endParaRPr b="1" baseline="-250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7A17D9A7-10D3-4A92-BEB3-8E1AD44DE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367" y="20274"/>
            <a:ext cx="936300" cy="93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42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37"/>
          <p:cNvSpPr txBox="1">
            <a:spLocks noGrp="1"/>
          </p:cNvSpPr>
          <p:nvPr>
            <p:ph type="subTitle" idx="1"/>
          </p:nvPr>
        </p:nvSpPr>
        <p:spPr>
          <a:xfrm>
            <a:off x="679607" y="956574"/>
            <a:ext cx="7679100" cy="40395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4999"/>
              </a:lnSpc>
              <a:buNone/>
            </a:pPr>
            <a:r>
              <a:rPr lang="pt-BR" b="1"/>
              <a:t>Acesso Geral:</a:t>
            </a:r>
          </a:p>
          <a:p>
            <a:pPr marL="0" indent="0">
              <a:lnSpc>
                <a:spcPct val="114999"/>
              </a:lnSpc>
              <a:buNone/>
            </a:pPr>
            <a:endParaRPr lang="pt-BR" b="1" dirty="0"/>
          </a:p>
          <a:p>
            <a:pPr>
              <a:lnSpc>
                <a:spcPct val="114999"/>
              </a:lnSpc>
            </a:pPr>
            <a:r>
              <a:rPr lang="pt-BR"/>
              <a:t>É proibido a circulação de funcionário ou visitantes sem crachá nas dependências da empresa;</a:t>
            </a:r>
            <a:endParaRPr lang="en-US"/>
          </a:p>
          <a:p>
            <a:pPr>
              <a:lnSpc>
                <a:spcPct val="114999"/>
              </a:lnSpc>
            </a:pPr>
            <a:r>
              <a:rPr lang="en"/>
              <a:t>Todos  os acessos devem ser controlado e registrado horário de entrada e saída;</a:t>
            </a:r>
          </a:p>
          <a:p>
            <a:pPr marL="114300" indent="0">
              <a:lnSpc>
                <a:spcPct val="114999"/>
              </a:lnSpc>
              <a:buNone/>
            </a:pPr>
            <a:endParaRPr lang="pt-BR" dirty="0"/>
          </a:p>
          <a:p>
            <a:pPr marL="0" indent="0">
              <a:lnSpc>
                <a:spcPct val="114999"/>
              </a:lnSpc>
              <a:buNone/>
            </a:pPr>
            <a:r>
              <a:rPr lang="pt-BR" b="1"/>
              <a:t>Acesso ao estacionamento:</a:t>
            </a:r>
          </a:p>
          <a:p>
            <a:pPr marL="0" indent="0">
              <a:lnSpc>
                <a:spcPct val="114999"/>
              </a:lnSpc>
              <a:buNone/>
            </a:pPr>
            <a:endParaRPr lang="pt-BR" b="1" dirty="0"/>
          </a:p>
          <a:p>
            <a:pPr marL="285750" indent="-285750">
              <a:lnSpc>
                <a:spcPct val="114999"/>
              </a:lnSpc>
            </a:pPr>
            <a:r>
              <a:rPr lang="en"/>
              <a:t>Para utilização do estacionamento de funcionários/ prestadores, será concedido permissão somente com cadastro prévio;</a:t>
            </a:r>
          </a:p>
          <a:p>
            <a:pPr marL="285750" indent="-285750">
              <a:lnSpc>
                <a:spcPct val="114999"/>
              </a:lnSpc>
            </a:pPr>
            <a:r>
              <a:rPr lang="en"/>
              <a:t>Os funcionários/ prestador receberão um adeviso contendo um RFID para liberação automática da cancela.</a:t>
            </a:r>
          </a:p>
          <a:p>
            <a:pPr marL="0" indent="0">
              <a:lnSpc>
                <a:spcPct val="114999"/>
              </a:lnSpc>
              <a:buNone/>
            </a:pPr>
            <a:endParaRPr lang="pt-BR" b="1" dirty="0"/>
          </a:p>
          <a:p>
            <a:pPr marL="0" indent="0">
              <a:lnSpc>
                <a:spcPct val="114999"/>
              </a:lnSpc>
              <a:buNone/>
            </a:pPr>
            <a:endParaRPr lang="pt-BR" dirty="0"/>
          </a:p>
        </p:txBody>
      </p:sp>
      <p:sp>
        <p:nvSpPr>
          <p:cNvPr id="4" name="Google Shape;3226;p63">
            <a:extLst>
              <a:ext uri="{FF2B5EF4-FFF2-40B4-BE49-F238E27FC236}">
                <a16:creationId xmlns="" xmlns:a16="http://schemas.microsoft.com/office/drawing/2014/main" id="{7873E04D-3EAE-4E91-B7F7-3832753721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1983" y="154513"/>
            <a:ext cx="77040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baseline="-25000">
                <a:latin typeface="Poppins"/>
                <a:ea typeface="Poppins"/>
                <a:cs typeface="Poppins"/>
                <a:sym typeface="Poppins"/>
              </a:rPr>
              <a:t>POLÍ</a:t>
            </a:r>
            <a:r>
              <a:rPr lang="en" baseline="-25000"/>
              <a:t>TICAS DE ACESSOS FÍSICO</a:t>
            </a:r>
            <a:endParaRPr b="1" baseline="-250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7A17D9A7-10D3-4A92-BEB3-8E1AD44DE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367" y="20274"/>
            <a:ext cx="936300" cy="93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20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37"/>
          <p:cNvSpPr txBox="1">
            <a:spLocks noGrp="1"/>
          </p:cNvSpPr>
          <p:nvPr>
            <p:ph type="subTitle" idx="1"/>
          </p:nvPr>
        </p:nvSpPr>
        <p:spPr>
          <a:xfrm>
            <a:off x="671670" y="908949"/>
            <a:ext cx="7679100" cy="40395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4999"/>
              </a:lnSpc>
              <a:buNone/>
            </a:pPr>
            <a:r>
              <a:rPr lang="pt-BR" b="1"/>
              <a:t>Medidas Gerais:</a:t>
            </a:r>
          </a:p>
          <a:p>
            <a:pPr marL="0" indent="0">
              <a:lnSpc>
                <a:spcPct val="114999"/>
              </a:lnSpc>
              <a:buNone/>
            </a:pPr>
            <a:endParaRPr lang="pt-BR" b="1" dirty="0"/>
          </a:p>
          <a:p>
            <a:pPr>
              <a:lnSpc>
                <a:spcPct val="114999"/>
              </a:lnSpc>
            </a:pPr>
            <a:r>
              <a:rPr lang="pt-BR"/>
              <a:t>No recebimento de mercadoria é obrigatório o cadastro de dados do motorista, veículo utilizado e produto.</a:t>
            </a:r>
            <a:endParaRPr lang="en-US"/>
          </a:p>
          <a:p>
            <a:pPr>
              <a:lnSpc>
                <a:spcPct val="114999"/>
              </a:lnSpc>
            </a:pPr>
            <a:r>
              <a:rPr lang="pt-BR"/>
              <a:t>Para o recebimento de comodities é necessário os seguintes registros:</a:t>
            </a:r>
            <a:endParaRPr lang="en-US"/>
          </a:p>
          <a:p>
            <a:pPr lvl="1">
              <a:lnSpc>
                <a:spcPct val="114999"/>
              </a:lnSpc>
            </a:pPr>
            <a:r>
              <a:rPr lang="pt-BR"/>
              <a:t>Data, hora de entrada e saída;</a:t>
            </a:r>
            <a:endParaRPr lang="en-US"/>
          </a:p>
          <a:p>
            <a:pPr lvl="1">
              <a:lnSpc>
                <a:spcPct val="114999"/>
              </a:lnSpc>
            </a:pPr>
            <a:r>
              <a:rPr lang="pt-BR"/>
              <a:t>Registro do peso na entrada do caminhão;</a:t>
            </a:r>
            <a:endParaRPr lang="en-US"/>
          </a:p>
          <a:p>
            <a:pPr lvl="1">
              <a:lnSpc>
                <a:spcPct val="114999"/>
              </a:lnSpc>
            </a:pPr>
            <a:r>
              <a:rPr lang="pt-BR"/>
              <a:t>Registro dos parâmetros de qualidade;</a:t>
            </a:r>
            <a:endParaRPr lang="en-US"/>
          </a:p>
          <a:p>
            <a:pPr lvl="1">
              <a:lnSpc>
                <a:spcPct val="114999"/>
              </a:lnSpc>
            </a:pPr>
            <a:r>
              <a:rPr lang="pt-BR"/>
              <a:t>Registro da hora da do descarregamento;</a:t>
            </a:r>
            <a:endParaRPr lang="en-US"/>
          </a:p>
          <a:p>
            <a:pPr lvl="1">
              <a:lnSpc>
                <a:spcPct val="114999"/>
              </a:lnSpc>
            </a:pPr>
            <a:r>
              <a:rPr lang="pt-BR"/>
              <a:t>Registro da pesagem do produto;</a:t>
            </a:r>
            <a:endParaRPr lang="en-US"/>
          </a:p>
          <a:p>
            <a:pPr lvl="1">
              <a:lnSpc>
                <a:spcPct val="114999"/>
              </a:lnSpc>
            </a:pPr>
            <a:r>
              <a:rPr lang="pt-BR"/>
              <a:t>Registro da hora da liberação do caminhão;</a:t>
            </a:r>
            <a:endParaRPr lang="en-US"/>
          </a:p>
          <a:p>
            <a:pPr lvl="1">
              <a:lnSpc>
                <a:spcPct val="114999"/>
              </a:lnSpc>
            </a:pPr>
            <a:r>
              <a:rPr lang="pt-BR"/>
              <a:t>Registro dos responsáveis por acompanhamento do processo;</a:t>
            </a:r>
            <a:endParaRPr lang="en"/>
          </a:p>
          <a:p>
            <a:pPr>
              <a:lnSpc>
                <a:spcPct val="114999"/>
              </a:lnSpc>
            </a:pPr>
            <a:endParaRPr lang="pt-BR" dirty="0"/>
          </a:p>
          <a:p>
            <a:pPr>
              <a:lnSpc>
                <a:spcPct val="114999"/>
              </a:lnSpc>
            </a:pPr>
            <a:endParaRPr lang="pt-BR" dirty="0"/>
          </a:p>
          <a:p>
            <a:pPr marL="0" indent="0">
              <a:lnSpc>
                <a:spcPct val="114999"/>
              </a:lnSpc>
              <a:buNone/>
            </a:pPr>
            <a:endParaRPr lang="pt-BR" dirty="0"/>
          </a:p>
        </p:txBody>
      </p:sp>
      <p:sp>
        <p:nvSpPr>
          <p:cNvPr id="4" name="Google Shape;3226;p63">
            <a:extLst>
              <a:ext uri="{FF2B5EF4-FFF2-40B4-BE49-F238E27FC236}">
                <a16:creationId xmlns="" xmlns:a16="http://schemas.microsoft.com/office/drawing/2014/main" id="{7873E04D-3EAE-4E91-B7F7-3832753721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3858" y="106888"/>
            <a:ext cx="77040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aseline="-25000"/>
              <a:t>POLÍTICAS DE RECEBIMENTO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7A17D9A7-10D3-4A92-BEB3-8E1AD44DE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367" y="20274"/>
            <a:ext cx="936300" cy="93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61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26;p63">
            <a:extLst>
              <a:ext uri="{FF2B5EF4-FFF2-40B4-BE49-F238E27FC236}">
                <a16:creationId xmlns="" xmlns:a16="http://schemas.microsoft.com/office/drawing/2014/main" id="{7873E04D-3EAE-4E91-B7F7-3832753721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697" y="190754"/>
            <a:ext cx="77040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aseline="-25000"/>
              <a:t>CFTV/ SISTEMA VMS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7A17D9A7-10D3-4A92-BEB3-8E1AD44DE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367" y="20274"/>
            <a:ext cx="936300" cy="936300"/>
          </a:xfrm>
          <a:prstGeom prst="rect">
            <a:avLst/>
          </a:prstGeom>
        </p:spPr>
      </p:pic>
      <p:sp>
        <p:nvSpPr>
          <p:cNvPr id="6" name="Google Shape;1557;p37">
            <a:extLst>
              <a:ext uri="{FF2B5EF4-FFF2-40B4-BE49-F238E27FC236}">
                <a16:creationId xmlns="" xmlns:a16="http://schemas.microsoft.com/office/drawing/2014/main" id="{62054D2C-C34B-4543-9E27-D2A18CE12B4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5" y="1090813"/>
            <a:ext cx="7679100" cy="39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298450">
              <a:lnSpc>
                <a:spcPct val="150000"/>
              </a:lnSpc>
              <a:spcBef>
                <a:spcPts val="1600"/>
              </a:spcBef>
              <a:buClr>
                <a:srgbClr val="000000"/>
              </a:buClr>
              <a:buSzPts val="1100"/>
            </a:pPr>
            <a:r>
              <a:rPr lang="pt-BR">
                <a:solidFill>
                  <a:srgbClr val="000000"/>
                </a:solidFill>
              </a:rPr>
              <a:t>Reconhecimento Facial;</a:t>
            </a:r>
            <a:endParaRPr lang="pt-BR"/>
          </a:p>
          <a:p>
            <a:pPr indent="-298450"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>
                <a:solidFill>
                  <a:srgbClr val="000000"/>
                </a:solidFill>
                <a:latin typeface="Roboto"/>
                <a:ea typeface="Roboto"/>
              </a:rPr>
              <a:t>Mapeamento de imagem para identificação;</a:t>
            </a:r>
          </a:p>
          <a:p>
            <a:pPr indent="-298450"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>
                <a:solidFill>
                  <a:srgbClr val="000000"/>
                </a:solidFill>
                <a:latin typeface="Roboto"/>
                <a:ea typeface="Roboto"/>
              </a:rPr>
              <a:t>Padrões de tolerância;</a:t>
            </a:r>
          </a:p>
          <a:p>
            <a:pPr indent="-298450"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>
                <a:solidFill>
                  <a:srgbClr val="000000"/>
                </a:solidFill>
              </a:rPr>
              <a:t>Controle de acesso;</a:t>
            </a:r>
          </a:p>
          <a:p>
            <a:pPr indent="-298450"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>
                <a:solidFill>
                  <a:srgbClr val="000000"/>
                </a:solidFill>
                <a:latin typeface="Roboto"/>
                <a:ea typeface="Roboto"/>
              </a:rPr>
              <a:t>Reconhecimento facial, leitor de íris, leitor de crachá</a:t>
            </a:r>
            <a:r>
              <a:rPr lang="pt-BR">
                <a:solidFill>
                  <a:srgbClr val="000000"/>
                </a:solidFill>
              </a:rPr>
              <a:t>;</a:t>
            </a:r>
            <a:endParaRPr lang="pt-BR">
              <a:solidFill>
                <a:srgbClr val="000000"/>
              </a:solidFill>
              <a:latin typeface="Roboto"/>
              <a:ea typeface="Roboto"/>
            </a:endParaRPr>
          </a:p>
          <a:p>
            <a:pPr indent="-298450"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>
                <a:solidFill>
                  <a:srgbClr val="000000"/>
                </a:solidFill>
              </a:rPr>
              <a:t>Gerenciamento de gravações e IP;</a:t>
            </a:r>
            <a:endParaRPr lang="pt-BR">
              <a:solidFill>
                <a:srgbClr val="000000"/>
              </a:solidFill>
              <a:latin typeface="Roboto"/>
              <a:ea typeface="Roboto"/>
            </a:endParaRPr>
          </a:p>
          <a:p>
            <a:pPr indent="-298450"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>
                <a:solidFill>
                  <a:srgbClr val="000000"/>
                </a:solidFill>
              </a:rPr>
              <a:t>Backup</a:t>
            </a:r>
          </a:p>
          <a:p>
            <a:pPr indent="-298450"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>
                <a:solidFill>
                  <a:srgbClr val="000000"/>
                </a:solidFill>
              </a:rPr>
              <a:t>Permite compartilhar as imagens em diversos monitores da empresa;</a:t>
            </a:r>
          </a:p>
          <a:p>
            <a:pPr indent="-298450"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>
                <a:solidFill>
                  <a:srgbClr val="000000"/>
                </a:solidFill>
              </a:rPr>
              <a:t>Conexão Remota;</a:t>
            </a:r>
          </a:p>
          <a:p>
            <a:pPr indent="-298450">
              <a:lnSpc>
                <a:spcPct val="100000"/>
              </a:lnSpc>
              <a:buClr>
                <a:srgbClr val="000000"/>
              </a:buClr>
              <a:buSzPts val="1100"/>
            </a:pPr>
            <a:endParaRPr 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261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37"/>
          <p:cNvSpPr txBox="1">
            <a:spLocks noGrp="1"/>
          </p:cNvSpPr>
          <p:nvPr>
            <p:ph type="subTitle" idx="1"/>
          </p:nvPr>
        </p:nvSpPr>
        <p:spPr>
          <a:xfrm>
            <a:off x="671670" y="908949"/>
            <a:ext cx="7679100" cy="40395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4999"/>
              </a:lnSpc>
              <a:buNone/>
            </a:pPr>
            <a:r>
              <a:rPr lang="pt-BR" b="1"/>
              <a:t>Medidas de segurança</a:t>
            </a:r>
            <a:endParaRPr lang="pt-BR" b="1" dirty="0"/>
          </a:p>
          <a:p>
            <a:pPr marL="0" indent="0">
              <a:lnSpc>
                <a:spcPct val="114999"/>
              </a:lnSpc>
              <a:buNone/>
            </a:pPr>
            <a:endParaRPr lang="pt-BR" b="1" dirty="0"/>
          </a:p>
          <a:p>
            <a:pPr>
              <a:lnSpc>
                <a:spcPct val="114999"/>
              </a:lnSpc>
            </a:pPr>
            <a:r>
              <a:rPr lang="pt-BR"/>
              <a:t>Caso o sistema VMS identifique uma pessoa não autorizada/ identificada dentro da área da empresa, será notificado ao Centro de Segurança para verificação manual no vídeo, onde o mesmo tem autonomia para acionar as forças públicas;</a:t>
            </a:r>
            <a:endParaRPr lang="en"/>
          </a:p>
          <a:p>
            <a:pPr>
              <a:lnSpc>
                <a:spcPct val="114999"/>
              </a:lnSpc>
            </a:pPr>
            <a:r>
              <a:rPr lang="pt-BR"/>
              <a:t>Devem ser feitos treinamentos anuais para como agir em casos de incêndios ou desastres ambientais;</a:t>
            </a:r>
          </a:p>
          <a:p>
            <a:pPr>
              <a:lnSpc>
                <a:spcPct val="114999"/>
              </a:lnSpc>
            </a:pPr>
            <a:r>
              <a:rPr lang="pt-BR"/>
              <a:t>Periodicamente devem ser feitas simulações de incêndio e desastres ambientais;</a:t>
            </a:r>
            <a:endParaRPr lang="en"/>
          </a:p>
          <a:p>
            <a:pPr>
              <a:lnSpc>
                <a:spcPct val="114999"/>
              </a:lnSpc>
            </a:pPr>
            <a:r>
              <a:rPr lang="pt-BR"/>
              <a:t>A equipe de Segurança Patrimonial será responsável por acionar o corpo de bombeiros e comandar os processos de evasão ou contenção em casos de desatres;</a:t>
            </a:r>
          </a:p>
          <a:p>
            <a:pPr>
              <a:lnSpc>
                <a:spcPct val="114999"/>
              </a:lnSpc>
            </a:pPr>
            <a:endParaRPr lang="pt-BR" dirty="0"/>
          </a:p>
          <a:p>
            <a:pPr marL="0" indent="0">
              <a:lnSpc>
                <a:spcPct val="114999"/>
              </a:lnSpc>
              <a:buNone/>
            </a:pPr>
            <a:endParaRPr lang="pt-BR" dirty="0"/>
          </a:p>
        </p:txBody>
      </p:sp>
      <p:sp>
        <p:nvSpPr>
          <p:cNvPr id="4" name="Google Shape;3226;p63">
            <a:extLst>
              <a:ext uri="{FF2B5EF4-FFF2-40B4-BE49-F238E27FC236}">
                <a16:creationId xmlns="" xmlns:a16="http://schemas.microsoft.com/office/drawing/2014/main" id="{7873E04D-3EAE-4E91-B7F7-3832753721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19392" y="75138"/>
            <a:ext cx="77040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aseline="-25000"/>
              <a:t>SEGURANÇA GERAL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7A17D9A7-10D3-4A92-BEB3-8E1AD44DE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367" y="20274"/>
            <a:ext cx="936300" cy="93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83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37"/>
          <p:cNvSpPr txBox="1">
            <a:spLocks noGrp="1"/>
          </p:cNvSpPr>
          <p:nvPr>
            <p:ph type="subTitle" idx="1"/>
          </p:nvPr>
        </p:nvSpPr>
        <p:spPr>
          <a:xfrm>
            <a:off x="671670" y="908949"/>
            <a:ext cx="7790225" cy="40395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4999"/>
              </a:lnSpc>
              <a:buNone/>
            </a:pPr>
            <a:r>
              <a:rPr lang="pt-BR" b="1"/>
              <a:t>Password:</a:t>
            </a:r>
            <a:r>
              <a:rPr lang="pt-BR"/>
              <a:t> </a:t>
            </a:r>
            <a:endParaRPr lang="en"/>
          </a:p>
          <a:p>
            <a:pPr marL="0" indent="0">
              <a:lnSpc>
                <a:spcPct val="114999"/>
              </a:lnSpc>
              <a:buNone/>
            </a:pPr>
            <a:endParaRPr lang="pt-BR" dirty="0"/>
          </a:p>
          <a:p>
            <a:pPr marL="742950" indent="0">
              <a:lnSpc>
                <a:spcPct val="100000"/>
              </a:lnSpc>
            </a:pPr>
            <a:r>
              <a:rPr lang="pt-BR"/>
              <a:t> Senha temporária (gerada automaticamente no momento da criação e de modo aleatório);</a:t>
            </a:r>
            <a:endParaRPr lang="en"/>
          </a:p>
          <a:p>
            <a:pPr marL="742950" indent="0">
              <a:lnSpc>
                <a:spcPct val="100000"/>
              </a:lnSpc>
            </a:pPr>
            <a:r>
              <a:rPr lang="pt-BR"/>
              <a:t> Após o primeiro login, o usuário deverá trocar a senha para uma de sua preferência;</a:t>
            </a:r>
            <a:endParaRPr lang="en"/>
          </a:p>
          <a:p>
            <a:pPr marL="742950" indent="0">
              <a:lnSpc>
                <a:spcPct val="100000"/>
              </a:lnSpc>
            </a:pPr>
            <a:r>
              <a:rPr lang="pt-BR"/>
              <a:t> Mínimo 8/ Máximo 15 caracteres/ 2 números/ 2 Letras maiúsculas/ 2 Letras minúsculas/ 1 carácter especial;</a:t>
            </a:r>
            <a:endParaRPr lang="en"/>
          </a:p>
          <a:p>
            <a:pPr marL="742950" indent="0">
              <a:lnSpc>
                <a:spcPct val="100000"/>
              </a:lnSpc>
            </a:pPr>
            <a:r>
              <a:rPr lang="pt-BR"/>
              <a:t> Proibido compartilhamento de senha;</a:t>
            </a:r>
            <a:endParaRPr lang="en"/>
          </a:p>
          <a:p>
            <a:pPr marL="742950" indent="0">
              <a:lnSpc>
                <a:spcPct val="100000"/>
              </a:lnSpc>
              <a:buNone/>
            </a:pPr>
            <a:endParaRPr lang="pt-BR" dirty="0"/>
          </a:p>
          <a:p>
            <a:pPr marL="0" indent="0">
              <a:lnSpc>
                <a:spcPct val="114999"/>
              </a:lnSpc>
              <a:buNone/>
            </a:pPr>
            <a:r>
              <a:rPr lang="pt-BR" b="1"/>
              <a:t>Acessos:</a:t>
            </a:r>
            <a:endParaRPr lang="en" b="1"/>
          </a:p>
          <a:p>
            <a:pPr marL="0" indent="0">
              <a:lnSpc>
                <a:spcPct val="114999"/>
              </a:lnSpc>
              <a:buNone/>
            </a:pPr>
            <a:endParaRPr lang="pt-BR" b="1" dirty="0"/>
          </a:p>
          <a:p>
            <a:pPr marL="285750" indent="-285750">
              <a:lnSpc>
                <a:spcPct val="114999"/>
              </a:lnSpc>
            </a:pPr>
            <a:r>
              <a:rPr lang="pt-BR"/>
              <a:t>O processo de atribuição de acesso é responsável pela equipe TGRC;</a:t>
            </a:r>
          </a:p>
          <a:p>
            <a:pPr marL="285750" indent="-285750">
              <a:lnSpc>
                <a:spcPct val="114999"/>
              </a:lnSpc>
            </a:pPr>
            <a:r>
              <a:rPr lang="pt-BR"/>
              <a:t>O processo de controle de acesso é responsabilidade da cadeia de aprovação (SUP+PO+CO)</a:t>
            </a:r>
            <a:endParaRPr lang="pt-BR" dirty="0"/>
          </a:p>
          <a:p>
            <a:pPr marL="285750" indent="-285750">
              <a:lnSpc>
                <a:spcPct val="114999"/>
              </a:lnSpc>
            </a:pPr>
            <a:r>
              <a:rPr lang="pt-BR"/>
              <a:t>Qualquer tipo de criação, manutenção ou baixa de acesso deve ser estar documentado em um ticket;</a:t>
            </a:r>
            <a:endParaRPr lang="en"/>
          </a:p>
          <a:p>
            <a:pPr marL="285750" indent="-285750">
              <a:lnSpc>
                <a:spcPct val="114999"/>
              </a:lnSpc>
            </a:pPr>
            <a:r>
              <a:rPr lang="pt-BR"/>
              <a:t>Os tickets devem ser aprovados pelo Supervisor do funcionário/ PO/ Controller;</a:t>
            </a:r>
            <a:endParaRPr lang="en"/>
          </a:p>
          <a:p>
            <a:pPr marL="285750" indent="-285750">
              <a:lnSpc>
                <a:spcPct val="114999"/>
              </a:lnSpc>
            </a:pPr>
            <a:r>
              <a:rPr lang="pt-BR"/>
              <a:t>Sendo seja identificado um risco de acesso em um chamado aprovado, a equipe do TGRC tem poder para rejeita-lo;</a:t>
            </a:r>
            <a:endParaRPr lang="en"/>
          </a:p>
          <a:p>
            <a:pPr marL="285750" indent="-285750">
              <a:lnSpc>
                <a:spcPct val="114999"/>
              </a:lnSpc>
            </a:pPr>
            <a:r>
              <a:rPr lang="pt-BR"/>
              <a:t>Todas as transações críticas devem ser documentadas;</a:t>
            </a:r>
            <a:endParaRPr lang="en"/>
          </a:p>
          <a:p>
            <a:pPr marL="285750" indent="-285750">
              <a:lnSpc>
                <a:spcPct val="114999"/>
              </a:lnSpc>
            </a:pPr>
            <a:r>
              <a:rPr lang="pt-BR"/>
              <a:t>Todos os sistemas devem conter um template de acordo com as funções de cada área, contendo somente os acessos necessários;</a:t>
            </a:r>
            <a:endParaRPr lang="en"/>
          </a:p>
          <a:p>
            <a:pPr marL="285750" indent="-285750">
              <a:lnSpc>
                <a:spcPct val="114999"/>
              </a:lnSpc>
            </a:pPr>
            <a:r>
              <a:rPr lang="pt-BR"/>
              <a:t>Somente é permitido criação de usuario nas aplicações, usuários que tiverem cadastrados no AD/NED;</a:t>
            </a:r>
            <a:endParaRPr lang="en"/>
          </a:p>
          <a:p>
            <a:pPr marL="285750" indent="-285750">
              <a:lnSpc>
                <a:spcPct val="114999"/>
              </a:lnSpc>
            </a:pPr>
            <a:r>
              <a:rPr lang="pt-BR"/>
              <a:t>O User ID deve ser o mesmo em todas as aplicações;</a:t>
            </a:r>
            <a:endParaRPr lang="en"/>
          </a:p>
          <a:p>
            <a:pPr marL="285750" indent="-285750">
              <a:lnSpc>
                <a:spcPct val="114999"/>
              </a:lnSpc>
            </a:pPr>
            <a:r>
              <a:rPr lang="pt-BR"/>
              <a:t>Usuários sem logar 30 dias ou mais no sistema, serão inativados automaticamente;</a:t>
            </a:r>
            <a:endParaRPr lang="en"/>
          </a:p>
          <a:p>
            <a:pPr marL="285750" indent="-285750">
              <a:lnSpc>
                <a:spcPct val="114999"/>
              </a:lnSpc>
            </a:pPr>
            <a:r>
              <a:rPr lang="pt-BR"/>
              <a:t>Usuários sem logar 60 dias no sistema serão bloqueados automaticamente;</a:t>
            </a:r>
            <a:endParaRPr lang="en"/>
          </a:p>
          <a:p>
            <a:pPr marL="0" indent="0">
              <a:lnSpc>
                <a:spcPct val="114999"/>
              </a:lnSpc>
              <a:buNone/>
            </a:pPr>
            <a:endParaRPr lang="pt-BR" b="1" dirty="0"/>
          </a:p>
          <a:p>
            <a:pPr marL="0" indent="0">
              <a:lnSpc>
                <a:spcPct val="114999"/>
              </a:lnSpc>
              <a:buNone/>
            </a:pPr>
            <a:endParaRPr lang="pt-BR" dirty="0"/>
          </a:p>
        </p:txBody>
      </p:sp>
      <p:sp>
        <p:nvSpPr>
          <p:cNvPr id="4" name="Google Shape;3226;p63">
            <a:extLst>
              <a:ext uri="{FF2B5EF4-FFF2-40B4-BE49-F238E27FC236}">
                <a16:creationId xmlns="" xmlns:a16="http://schemas.microsoft.com/office/drawing/2014/main" id="{7873E04D-3EAE-4E91-B7F7-3832753721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3921" y="154513"/>
            <a:ext cx="77040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aseline="-25000"/>
              <a:t>POLÍTICAS GERAIS DE ACESSO</a:t>
            </a:r>
            <a:r>
              <a:rPr lang="en" baseline="-25000" dirty="0"/>
              <a:t/>
            </a:r>
            <a:br>
              <a:rPr lang="en" baseline="-25000" dirty="0"/>
            </a:br>
            <a:r>
              <a:rPr lang="en" baseline="-25000"/>
              <a:t>PARA SOFTWARES</a:t>
            </a:r>
            <a:endParaRPr lang="en" baseline="-25000" dirty="0"/>
          </a:p>
        </p:txBody>
      </p:sp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7A17D9A7-10D3-4A92-BEB3-8E1AD44DE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367" y="20274"/>
            <a:ext cx="936300" cy="93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50"/>
          <p:cNvSpPr txBox="1">
            <a:spLocks noGrp="1"/>
          </p:cNvSpPr>
          <p:nvPr>
            <p:ph type="title"/>
          </p:nvPr>
        </p:nvSpPr>
        <p:spPr>
          <a:xfrm>
            <a:off x="921067" y="124711"/>
            <a:ext cx="7704000" cy="132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latin typeface="Poppins"/>
                <a:cs typeface="Poppins"/>
              </a:rPr>
              <a:t>SISTEMAS</a:t>
            </a:r>
            <a:endParaRPr lang="pt-BR"/>
          </a:p>
        </p:txBody>
      </p:sp>
      <p:grpSp>
        <p:nvGrpSpPr>
          <p:cNvPr id="2055" name="Google Shape;2055;p50"/>
          <p:cNvGrpSpPr/>
          <p:nvPr/>
        </p:nvGrpSpPr>
        <p:grpSpPr>
          <a:xfrm rot="-5400000">
            <a:off x="8547573" y="1686273"/>
            <a:ext cx="1490015" cy="1233687"/>
            <a:chOff x="499425" y="235425"/>
            <a:chExt cx="6131750" cy="5076900"/>
          </a:xfrm>
        </p:grpSpPr>
        <p:sp>
          <p:nvSpPr>
            <p:cNvPr id="2056" name="Google Shape;2056;p50"/>
            <p:cNvSpPr/>
            <p:nvPr/>
          </p:nvSpPr>
          <p:spPr>
            <a:xfrm>
              <a:off x="5450250" y="1106200"/>
              <a:ext cx="1039675" cy="131225"/>
            </a:xfrm>
            <a:custGeom>
              <a:avLst/>
              <a:gdLst/>
              <a:ahLst/>
              <a:cxnLst/>
              <a:rect l="l" t="t" r="r" b="b"/>
              <a:pathLst>
                <a:path w="41587" h="5249" extrusionOk="0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0"/>
            <p:cNvSpPr/>
            <p:nvPr/>
          </p:nvSpPr>
          <p:spPr>
            <a:xfrm>
              <a:off x="5299900" y="993925"/>
              <a:ext cx="1331275" cy="35487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0"/>
            <p:cNvSpPr/>
            <p:nvPr/>
          </p:nvSpPr>
          <p:spPr>
            <a:xfrm>
              <a:off x="3481925" y="359250"/>
              <a:ext cx="656125" cy="807525"/>
            </a:xfrm>
            <a:custGeom>
              <a:avLst/>
              <a:gdLst/>
              <a:ahLst/>
              <a:cxnLst/>
              <a:rect l="l" t="t" r="r" b="b"/>
              <a:pathLst>
                <a:path w="26245" h="32301" extrusionOk="0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0"/>
            <p:cNvSpPr/>
            <p:nvPr/>
          </p:nvSpPr>
          <p:spPr>
            <a:xfrm>
              <a:off x="3333025" y="235425"/>
              <a:ext cx="961325" cy="105500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0"/>
            <p:cNvSpPr/>
            <p:nvPr/>
          </p:nvSpPr>
          <p:spPr>
            <a:xfrm>
              <a:off x="3037800" y="2489050"/>
              <a:ext cx="1039700" cy="141350"/>
            </a:xfrm>
            <a:custGeom>
              <a:avLst/>
              <a:gdLst/>
              <a:ahLst/>
              <a:cxnLst/>
              <a:rect l="l" t="t" r="r" b="b"/>
              <a:pathLst>
                <a:path w="41588" h="5654" extrusionOk="0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0"/>
            <p:cNvSpPr/>
            <p:nvPr/>
          </p:nvSpPr>
          <p:spPr>
            <a:xfrm>
              <a:off x="499425" y="1314860"/>
              <a:ext cx="1321800" cy="355850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0"/>
            <p:cNvSpPr/>
            <p:nvPr/>
          </p:nvSpPr>
          <p:spPr>
            <a:xfrm>
              <a:off x="3986625" y="4073800"/>
              <a:ext cx="666225" cy="807550"/>
            </a:xfrm>
            <a:custGeom>
              <a:avLst/>
              <a:gdLst/>
              <a:ahLst/>
              <a:cxnLst/>
              <a:rect l="l" t="t" r="r" b="b"/>
              <a:pathLst>
                <a:path w="26649" h="32302" extrusionOk="0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0"/>
            <p:cNvSpPr/>
            <p:nvPr/>
          </p:nvSpPr>
          <p:spPr>
            <a:xfrm>
              <a:off x="3836550" y="3955725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0"/>
            <p:cNvSpPr/>
            <p:nvPr/>
          </p:nvSpPr>
          <p:spPr>
            <a:xfrm>
              <a:off x="827225" y="4396800"/>
              <a:ext cx="666225" cy="797450"/>
            </a:xfrm>
            <a:custGeom>
              <a:avLst/>
              <a:gdLst/>
              <a:ahLst/>
              <a:cxnLst/>
              <a:rect l="l" t="t" r="r" b="b"/>
              <a:pathLst>
                <a:path w="26649" h="31898" extrusionOk="0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0"/>
            <p:cNvSpPr/>
            <p:nvPr/>
          </p:nvSpPr>
          <p:spPr>
            <a:xfrm>
              <a:off x="677150" y="4278750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6" name="Google Shape;2066;p50"/>
          <p:cNvGrpSpPr/>
          <p:nvPr/>
        </p:nvGrpSpPr>
        <p:grpSpPr>
          <a:xfrm>
            <a:off x="8582940" y="126631"/>
            <a:ext cx="490818" cy="1038273"/>
            <a:chOff x="2623975" y="233075"/>
            <a:chExt cx="2361975" cy="4996500"/>
          </a:xfrm>
        </p:grpSpPr>
        <p:sp>
          <p:nvSpPr>
            <p:cNvPr id="2067" name="Google Shape;2067;p50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0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9" name="Google Shape;2069;p50"/>
          <p:cNvGrpSpPr/>
          <p:nvPr/>
        </p:nvGrpSpPr>
        <p:grpSpPr>
          <a:xfrm rot="2700000">
            <a:off x="-177116" y="-224728"/>
            <a:ext cx="856219" cy="1152881"/>
            <a:chOff x="2261690" y="-20305"/>
            <a:chExt cx="4146835" cy="5583630"/>
          </a:xfrm>
        </p:grpSpPr>
        <p:sp>
          <p:nvSpPr>
            <p:cNvPr id="2070" name="Google Shape;2070;p50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0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1" name="Google Shape;2091;p50"/>
          <p:cNvGrpSpPr/>
          <p:nvPr/>
        </p:nvGrpSpPr>
        <p:grpSpPr>
          <a:xfrm rot="5400000">
            <a:off x="1034990" y="4000706"/>
            <a:ext cx="490818" cy="1038273"/>
            <a:chOff x="2623975" y="233075"/>
            <a:chExt cx="2361975" cy="4996500"/>
          </a:xfrm>
        </p:grpSpPr>
        <p:sp>
          <p:nvSpPr>
            <p:cNvPr id="2092" name="Google Shape;2092;p50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0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4" name="Google Shape;2094;p50"/>
          <p:cNvGrpSpPr/>
          <p:nvPr/>
        </p:nvGrpSpPr>
        <p:grpSpPr>
          <a:xfrm rot="2078309">
            <a:off x="4036530" y="3666049"/>
            <a:ext cx="3465787" cy="2492876"/>
            <a:chOff x="1999264" y="-4475358"/>
            <a:chExt cx="14264599" cy="10260260"/>
          </a:xfrm>
        </p:grpSpPr>
        <p:sp>
          <p:nvSpPr>
            <p:cNvPr id="2095" name="Google Shape;2095;p50"/>
            <p:cNvSpPr/>
            <p:nvPr/>
          </p:nvSpPr>
          <p:spPr>
            <a:xfrm rot="-703138">
              <a:off x="4628094" y="2784431"/>
              <a:ext cx="1331199" cy="35485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0"/>
            <p:cNvSpPr/>
            <p:nvPr/>
          </p:nvSpPr>
          <p:spPr>
            <a:xfrm rot="8493189">
              <a:off x="7180386" y="798814"/>
              <a:ext cx="961343" cy="105502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0"/>
            <p:cNvSpPr/>
            <p:nvPr/>
          </p:nvSpPr>
          <p:spPr>
            <a:xfrm rot="-5560946">
              <a:off x="13525750" y="-3420269"/>
              <a:ext cx="1321794" cy="355848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0"/>
            <p:cNvSpPr/>
            <p:nvPr/>
          </p:nvSpPr>
          <p:spPr>
            <a:xfrm rot="-1544089">
              <a:off x="2177927" y="4583183"/>
              <a:ext cx="966336" cy="1043684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0"/>
            <p:cNvSpPr/>
            <p:nvPr/>
          </p:nvSpPr>
          <p:spPr>
            <a:xfrm>
              <a:off x="15297512" y="-4475358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="" xmlns:a16="http://schemas.microsoft.com/office/drawing/2014/main" id="{A602CD32-EEA1-4B3A-BF4B-37856CDF9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13" y="246142"/>
            <a:ext cx="907123" cy="9071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="" xmlns:a16="http://schemas.microsoft.com/office/drawing/2014/main" id="{8489C376-61E5-41F8-B617-ADE5A0DAD4FD}"/>
              </a:ext>
            </a:extLst>
          </p:cNvPr>
          <p:cNvSpPr txBox="1"/>
          <p:nvPr/>
        </p:nvSpPr>
        <p:spPr>
          <a:xfrm>
            <a:off x="1036626" y="1392973"/>
            <a:ext cx="740395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solidFill>
                  <a:srgbClr val="FFC000"/>
                </a:solidFill>
                <a:latin typeface="Poppins Medium"/>
              </a:rPr>
              <a:t>ACTIVE DIRECTORY</a:t>
            </a:r>
            <a:endParaRPr lang="pt-BR">
              <a:solidFill>
                <a:srgbClr val="FFC000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>
                <a:solidFill>
                  <a:schemeClr val="bg1"/>
                </a:solidFill>
              </a:rPr>
              <a:t>FUNCIONALIDADES: Integração de acesso aos serviços e sistemas comuns para os funcionários e prestadores de serviço. A senha. Toda vez que o usuário logar na máquina ou desbloquear, será feita a autenticação com a senha AD, após feito este login, os demais serviços comuns como Outlook e Skype serão autenticados automaticamente de acordo com o usuário logado no computador.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INTEGRAÇÕES:</a:t>
            </a:r>
            <a:r>
              <a:rPr lang="pt-BR" dirty="0">
                <a:solidFill>
                  <a:srgbClr val="FDD71C"/>
                </a:solidFill>
              </a:rPr>
              <a:t> </a:t>
            </a:r>
            <a:r>
              <a:rPr lang="pt-BR">
                <a:solidFill>
                  <a:schemeClr val="bg1"/>
                </a:solidFill>
              </a:rPr>
              <a:t>NED/ Ronda Acesso</a:t>
            </a:r>
          </a:p>
        </p:txBody>
      </p:sp>
    </p:spTree>
    <p:extLst>
      <p:ext uri="{BB962C8B-B14F-4D97-AF65-F5344CB8AC3E}">
        <p14:creationId xmlns:p14="http://schemas.microsoft.com/office/powerpoint/2010/main" val="3588825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50"/>
          <p:cNvSpPr txBox="1">
            <a:spLocks noGrp="1"/>
          </p:cNvSpPr>
          <p:nvPr>
            <p:ph type="title"/>
          </p:nvPr>
        </p:nvSpPr>
        <p:spPr>
          <a:xfrm>
            <a:off x="921067" y="124711"/>
            <a:ext cx="7704000" cy="132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latin typeface="Poppins"/>
                <a:cs typeface="Poppins"/>
              </a:rPr>
              <a:t>SISTEMAS</a:t>
            </a:r>
            <a:endParaRPr lang="pt-BR"/>
          </a:p>
        </p:txBody>
      </p:sp>
      <p:grpSp>
        <p:nvGrpSpPr>
          <p:cNvPr id="2055" name="Google Shape;2055;p50"/>
          <p:cNvGrpSpPr/>
          <p:nvPr/>
        </p:nvGrpSpPr>
        <p:grpSpPr>
          <a:xfrm rot="-5400000">
            <a:off x="8547573" y="1686273"/>
            <a:ext cx="1490015" cy="1233687"/>
            <a:chOff x="499425" y="235425"/>
            <a:chExt cx="6131750" cy="5076900"/>
          </a:xfrm>
        </p:grpSpPr>
        <p:sp>
          <p:nvSpPr>
            <p:cNvPr id="2056" name="Google Shape;2056;p50"/>
            <p:cNvSpPr/>
            <p:nvPr/>
          </p:nvSpPr>
          <p:spPr>
            <a:xfrm>
              <a:off x="5450250" y="1106200"/>
              <a:ext cx="1039675" cy="131225"/>
            </a:xfrm>
            <a:custGeom>
              <a:avLst/>
              <a:gdLst/>
              <a:ahLst/>
              <a:cxnLst/>
              <a:rect l="l" t="t" r="r" b="b"/>
              <a:pathLst>
                <a:path w="41587" h="5249" extrusionOk="0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0"/>
            <p:cNvSpPr/>
            <p:nvPr/>
          </p:nvSpPr>
          <p:spPr>
            <a:xfrm>
              <a:off x="5299900" y="993925"/>
              <a:ext cx="1331275" cy="35487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0"/>
            <p:cNvSpPr/>
            <p:nvPr/>
          </p:nvSpPr>
          <p:spPr>
            <a:xfrm>
              <a:off x="3481925" y="359250"/>
              <a:ext cx="656125" cy="807525"/>
            </a:xfrm>
            <a:custGeom>
              <a:avLst/>
              <a:gdLst/>
              <a:ahLst/>
              <a:cxnLst/>
              <a:rect l="l" t="t" r="r" b="b"/>
              <a:pathLst>
                <a:path w="26245" h="32301" extrusionOk="0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0"/>
            <p:cNvSpPr/>
            <p:nvPr/>
          </p:nvSpPr>
          <p:spPr>
            <a:xfrm>
              <a:off x="3333025" y="235425"/>
              <a:ext cx="961325" cy="105500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0"/>
            <p:cNvSpPr/>
            <p:nvPr/>
          </p:nvSpPr>
          <p:spPr>
            <a:xfrm>
              <a:off x="3037800" y="2489050"/>
              <a:ext cx="1039700" cy="141350"/>
            </a:xfrm>
            <a:custGeom>
              <a:avLst/>
              <a:gdLst/>
              <a:ahLst/>
              <a:cxnLst/>
              <a:rect l="l" t="t" r="r" b="b"/>
              <a:pathLst>
                <a:path w="41588" h="5654" extrusionOk="0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0"/>
            <p:cNvSpPr/>
            <p:nvPr/>
          </p:nvSpPr>
          <p:spPr>
            <a:xfrm>
              <a:off x="499425" y="1314860"/>
              <a:ext cx="1321800" cy="355850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0"/>
            <p:cNvSpPr/>
            <p:nvPr/>
          </p:nvSpPr>
          <p:spPr>
            <a:xfrm>
              <a:off x="3986625" y="4073800"/>
              <a:ext cx="666225" cy="807550"/>
            </a:xfrm>
            <a:custGeom>
              <a:avLst/>
              <a:gdLst/>
              <a:ahLst/>
              <a:cxnLst/>
              <a:rect l="l" t="t" r="r" b="b"/>
              <a:pathLst>
                <a:path w="26649" h="32302" extrusionOk="0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0"/>
            <p:cNvSpPr/>
            <p:nvPr/>
          </p:nvSpPr>
          <p:spPr>
            <a:xfrm>
              <a:off x="3836550" y="3955725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0"/>
            <p:cNvSpPr/>
            <p:nvPr/>
          </p:nvSpPr>
          <p:spPr>
            <a:xfrm>
              <a:off x="827225" y="4396800"/>
              <a:ext cx="666225" cy="797450"/>
            </a:xfrm>
            <a:custGeom>
              <a:avLst/>
              <a:gdLst/>
              <a:ahLst/>
              <a:cxnLst/>
              <a:rect l="l" t="t" r="r" b="b"/>
              <a:pathLst>
                <a:path w="26649" h="31898" extrusionOk="0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0"/>
            <p:cNvSpPr/>
            <p:nvPr/>
          </p:nvSpPr>
          <p:spPr>
            <a:xfrm>
              <a:off x="677150" y="4278750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6" name="Google Shape;2066;p50"/>
          <p:cNvGrpSpPr/>
          <p:nvPr/>
        </p:nvGrpSpPr>
        <p:grpSpPr>
          <a:xfrm>
            <a:off x="8582940" y="126631"/>
            <a:ext cx="490818" cy="1038273"/>
            <a:chOff x="2623975" y="233075"/>
            <a:chExt cx="2361975" cy="4996500"/>
          </a:xfrm>
        </p:grpSpPr>
        <p:sp>
          <p:nvSpPr>
            <p:cNvPr id="2067" name="Google Shape;2067;p50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0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9" name="Google Shape;2069;p50"/>
          <p:cNvGrpSpPr/>
          <p:nvPr/>
        </p:nvGrpSpPr>
        <p:grpSpPr>
          <a:xfrm rot="2700000">
            <a:off x="-177116" y="-224728"/>
            <a:ext cx="856219" cy="1152881"/>
            <a:chOff x="2261690" y="-20305"/>
            <a:chExt cx="4146835" cy="5583630"/>
          </a:xfrm>
        </p:grpSpPr>
        <p:sp>
          <p:nvSpPr>
            <p:cNvPr id="2070" name="Google Shape;2070;p50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0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1" name="Google Shape;2091;p50"/>
          <p:cNvGrpSpPr/>
          <p:nvPr/>
        </p:nvGrpSpPr>
        <p:grpSpPr>
          <a:xfrm rot="5400000">
            <a:off x="1034990" y="4000706"/>
            <a:ext cx="490818" cy="1038273"/>
            <a:chOff x="2623975" y="233075"/>
            <a:chExt cx="2361975" cy="4996500"/>
          </a:xfrm>
        </p:grpSpPr>
        <p:sp>
          <p:nvSpPr>
            <p:cNvPr id="2092" name="Google Shape;2092;p50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0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4" name="Google Shape;2094;p50"/>
          <p:cNvGrpSpPr/>
          <p:nvPr/>
        </p:nvGrpSpPr>
        <p:grpSpPr>
          <a:xfrm rot="2078309">
            <a:off x="4036530" y="3666049"/>
            <a:ext cx="3465787" cy="2492876"/>
            <a:chOff x="1999264" y="-4475358"/>
            <a:chExt cx="14264599" cy="10260260"/>
          </a:xfrm>
        </p:grpSpPr>
        <p:sp>
          <p:nvSpPr>
            <p:cNvPr id="2095" name="Google Shape;2095;p50"/>
            <p:cNvSpPr/>
            <p:nvPr/>
          </p:nvSpPr>
          <p:spPr>
            <a:xfrm rot="-703138">
              <a:off x="4628094" y="2784431"/>
              <a:ext cx="1331199" cy="35485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0"/>
            <p:cNvSpPr/>
            <p:nvPr/>
          </p:nvSpPr>
          <p:spPr>
            <a:xfrm rot="8493189">
              <a:off x="7180386" y="798814"/>
              <a:ext cx="961343" cy="105502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0"/>
            <p:cNvSpPr/>
            <p:nvPr/>
          </p:nvSpPr>
          <p:spPr>
            <a:xfrm rot="-5560946">
              <a:off x="13525750" y="-3420269"/>
              <a:ext cx="1321794" cy="355848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0"/>
            <p:cNvSpPr/>
            <p:nvPr/>
          </p:nvSpPr>
          <p:spPr>
            <a:xfrm rot="-1544089">
              <a:off x="2177927" y="4583183"/>
              <a:ext cx="966336" cy="1043684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0"/>
            <p:cNvSpPr/>
            <p:nvPr/>
          </p:nvSpPr>
          <p:spPr>
            <a:xfrm>
              <a:off x="15297512" y="-4475358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="" xmlns:a16="http://schemas.microsoft.com/office/drawing/2014/main" id="{A602CD32-EEA1-4B3A-BF4B-37856CDF9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13" y="246142"/>
            <a:ext cx="907123" cy="9071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="" xmlns:a16="http://schemas.microsoft.com/office/drawing/2014/main" id="{8489C376-61E5-41F8-B617-ADE5A0DAD4FD}"/>
              </a:ext>
            </a:extLst>
          </p:cNvPr>
          <p:cNvSpPr txBox="1"/>
          <p:nvPr/>
        </p:nvSpPr>
        <p:spPr>
          <a:xfrm>
            <a:off x="1036626" y="1392973"/>
            <a:ext cx="7403953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solidFill>
                  <a:srgbClr val="FFC000"/>
                </a:solidFill>
              </a:rPr>
              <a:t>OPERAÇÕES:</a:t>
            </a:r>
            <a:r>
              <a:rPr lang="pt-BR">
                <a:solidFill>
                  <a:schemeClr val="bg1"/>
                </a:solidFill>
              </a:rPr>
              <a:t> RDS (Próprio)</a:t>
            </a:r>
            <a:endParaRPr lang="en">
              <a:solidFill>
                <a:schemeClr val="bg1"/>
              </a:solidFill>
            </a:endParaRPr>
          </a:p>
          <a:p>
            <a:r>
              <a:rPr lang="pt-BR">
                <a:solidFill>
                  <a:schemeClr val="bg1"/>
                </a:solidFill>
              </a:rPr>
              <a:t>Interações: JDE Enterpriseone (Oracle)</a:t>
            </a:r>
            <a:endParaRPr lang="en">
              <a:solidFill>
                <a:schemeClr val="bg1"/>
              </a:solidFill>
            </a:endParaRPr>
          </a:p>
          <a:p>
            <a:r>
              <a:rPr lang="pt-BR">
                <a:solidFill>
                  <a:schemeClr val="bg1"/>
                </a:solidFill>
              </a:rPr>
              <a:t>Funcionalidades: Operações de originação</a:t>
            </a:r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rgbClr val="FFC000"/>
              </a:solidFill>
            </a:endParaRPr>
          </a:p>
          <a:p>
            <a:r>
              <a:rPr lang="pt-BR">
                <a:solidFill>
                  <a:srgbClr val="FFC000"/>
                </a:solidFill>
              </a:rPr>
              <a:t>SEGURANÇA:</a:t>
            </a:r>
            <a:r>
              <a:rPr lang="pt-BR">
                <a:solidFill>
                  <a:schemeClr val="bg1"/>
                </a:solidFill>
              </a:rPr>
              <a:t> Ektor (VMS/ CFTV) / Power BI</a:t>
            </a:r>
            <a:endParaRPr lang="en">
              <a:solidFill>
                <a:schemeClr val="bg1"/>
              </a:solidFill>
            </a:endParaRPr>
          </a:p>
          <a:p>
            <a:r>
              <a:rPr lang="pt-BR">
                <a:solidFill>
                  <a:schemeClr val="bg1"/>
                </a:solidFill>
              </a:rPr>
              <a:t>Funcionalidade: Monitoramento de Video e Serviços de segurança;</a:t>
            </a:r>
            <a:endParaRPr lang="en">
              <a:solidFill>
                <a:schemeClr val="bg1"/>
              </a:solidFill>
            </a:endParaRPr>
          </a:p>
          <a:p>
            <a:r>
              <a:rPr lang="pt-BR">
                <a:solidFill>
                  <a:schemeClr val="bg1"/>
                </a:solidFill>
              </a:rPr>
              <a:t>Integrações: JDE Enterpriseone (Oracle)</a:t>
            </a:r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>
                <a:solidFill>
                  <a:srgbClr val="FFC000"/>
                </a:solidFill>
              </a:rPr>
              <a:t>JURÍDICO:</a:t>
            </a:r>
            <a:r>
              <a:rPr lang="pt-BR">
                <a:solidFill>
                  <a:schemeClr val="bg1"/>
                </a:solidFill>
              </a:rPr>
              <a:t> JDE Enterpriseone (Oracle)</a:t>
            </a:r>
            <a:endParaRPr lang="en">
              <a:solidFill>
                <a:schemeClr val="bg1"/>
              </a:solidFill>
            </a:endParaRPr>
          </a:p>
          <a:p>
            <a:r>
              <a:rPr lang="pt-BR">
                <a:solidFill>
                  <a:schemeClr val="bg1"/>
                </a:solidFill>
              </a:rPr>
              <a:t>Funcionalidade: Gestão de processos juridicos;</a:t>
            </a:r>
            <a:endParaRPr lang="en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>
                <a:solidFill>
                  <a:srgbClr val="FFC000"/>
                </a:solidFill>
              </a:rPr>
              <a:t>COMERCIAL:</a:t>
            </a:r>
            <a:r>
              <a:rPr lang="pt-BR">
                <a:solidFill>
                  <a:schemeClr val="bg1"/>
                </a:solidFill>
              </a:rPr>
              <a:t> JDE Enterpriseone (Oracle)</a:t>
            </a:r>
            <a:endParaRPr lang="en">
              <a:solidFill>
                <a:schemeClr val="bg1"/>
              </a:solidFill>
            </a:endParaRPr>
          </a:p>
          <a:p>
            <a:r>
              <a:rPr lang="pt-BR">
                <a:solidFill>
                  <a:schemeClr val="bg1"/>
                </a:solidFill>
              </a:rPr>
              <a:t>Funcionalidade: Gestão de Compras e Vendas;</a:t>
            </a:r>
            <a:endParaRPr lang="en">
              <a:solidFill>
                <a:schemeClr val="bg1"/>
              </a:solidFill>
            </a:endParaRPr>
          </a:p>
          <a:p>
            <a:endParaRPr lang="pt-BR" dirty="0"/>
          </a:p>
          <a:p>
            <a:endParaRPr lang="pt-BR" dirty="0">
              <a:solidFill>
                <a:schemeClr val="bg1"/>
              </a:solidFill>
              <a:latin typeface="Poppins Medium"/>
            </a:endParaRPr>
          </a:p>
          <a:p>
            <a:endParaRPr lang="pt-BR" dirty="0">
              <a:solidFill>
                <a:schemeClr val="bg1"/>
              </a:solidFill>
              <a:latin typeface="Poppi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48161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50"/>
          <p:cNvSpPr txBox="1">
            <a:spLocks noGrp="1"/>
          </p:cNvSpPr>
          <p:nvPr>
            <p:ph type="title"/>
          </p:nvPr>
        </p:nvSpPr>
        <p:spPr>
          <a:xfrm>
            <a:off x="921067" y="124711"/>
            <a:ext cx="7704000" cy="132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latin typeface="Poppins"/>
                <a:cs typeface="Poppins"/>
              </a:rPr>
              <a:t>SISTEMAS</a:t>
            </a:r>
            <a:endParaRPr lang="pt-BR"/>
          </a:p>
        </p:txBody>
      </p:sp>
      <p:grpSp>
        <p:nvGrpSpPr>
          <p:cNvPr id="2055" name="Google Shape;2055;p50"/>
          <p:cNvGrpSpPr/>
          <p:nvPr/>
        </p:nvGrpSpPr>
        <p:grpSpPr>
          <a:xfrm rot="-5400000">
            <a:off x="8547573" y="1686273"/>
            <a:ext cx="1490015" cy="1233687"/>
            <a:chOff x="499425" y="235425"/>
            <a:chExt cx="6131750" cy="5076900"/>
          </a:xfrm>
        </p:grpSpPr>
        <p:sp>
          <p:nvSpPr>
            <p:cNvPr id="2056" name="Google Shape;2056;p50"/>
            <p:cNvSpPr/>
            <p:nvPr/>
          </p:nvSpPr>
          <p:spPr>
            <a:xfrm>
              <a:off x="5450250" y="1106200"/>
              <a:ext cx="1039675" cy="131225"/>
            </a:xfrm>
            <a:custGeom>
              <a:avLst/>
              <a:gdLst/>
              <a:ahLst/>
              <a:cxnLst/>
              <a:rect l="l" t="t" r="r" b="b"/>
              <a:pathLst>
                <a:path w="41587" h="5249" extrusionOk="0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0"/>
            <p:cNvSpPr/>
            <p:nvPr/>
          </p:nvSpPr>
          <p:spPr>
            <a:xfrm>
              <a:off x="5299900" y="993925"/>
              <a:ext cx="1331275" cy="35487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0"/>
            <p:cNvSpPr/>
            <p:nvPr/>
          </p:nvSpPr>
          <p:spPr>
            <a:xfrm>
              <a:off x="3481925" y="359250"/>
              <a:ext cx="656125" cy="807525"/>
            </a:xfrm>
            <a:custGeom>
              <a:avLst/>
              <a:gdLst/>
              <a:ahLst/>
              <a:cxnLst/>
              <a:rect l="l" t="t" r="r" b="b"/>
              <a:pathLst>
                <a:path w="26245" h="32301" extrusionOk="0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0"/>
            <p:cNvSpPr/>
            <p:nvPr/>
          </p:nvSpPr>
          <p:spPr>
            <a:xfrm>
              <a:off x="3333025" y="235425"/>
              <a:ext cx="961325" cy="105500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0"/>
            <p:cNvSpPr/>
            <p:nvPr/>
          </p:nvSpPr>
          <p:spPr>
            <a:xfrm>
              <a:off x="3037800" y="2489050"/>
              <a:ext cx="1039700" cy="141350"/>
            </a:xfrm>
            <a:custGeom>
              <a:avLst/>
              <a:gdLst/>
              <a:ahLst/>
              <a:cxnLst/>
              <a:rect l="l" t="t" r="r" b="b"/>
              <a:pathLst>
                <a:path w="41588" h="5654" extrusionOk="0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0"/>
            <p:cNvSpPr/>
            <p:nvPr/>
          </p:nvSpPr>
          <p:spPr>
            <a:xfrm>
              <a:off x="499425" y="1314860"/>
              <a:ext cx="1321800" cy="355850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0"/>
            <p:cNvSpPr/>
            <p:nvPr/>
          </p:nvSpPr>
          <p:spPr>
            <a:xfrm>
              <a:off x="3986625" y="4073800"/>
              <a:ext cx="666225" cy="807550"/>
            </a:xfrm>
            <a:custGeom>
              <a:avLst/>
              <a:gdLst/>
              <a:ahLst/>
              <a:cxnLst/>
              <a:rect l="l" t="t" r="r" b="b"/>
              <a:pathLst>
                <a:path w="26649" h="32302" extrusionOk="0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0"/>
            <p:cNvSpPr/>
            <p:nvPr/>
          </p:nvSpPr>
          <p:spPr>
            <a:xfrm>
              <a:off x="3836550" y="3955725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0"/>
            <p:cNvSpPr/>
            <p:nvPr/>
          </p:nvSpPr>
          <p:spPr>
            <a:xfrm>
              <a:off x="827225" y="4396800"/>
              <a:ext cx="666225" cy="797450"/>
            </a:xfrm>
            <a:custGeom>
              <a:avLst/>
              <a:gdLst/>
              <a:ahLst/>
              <a:cxnLst/>
              <a:rect l="l" t="t" r="r" b="b"/>
              <a:pathLst>
                <a:path w="26649" h="31898" extrusionOk="0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0"/>
            <p:cNvSpPr/>
            <p:nvPr/>
          </p:nvSpPr>
          <p:spPr>
            <a:xfrm>
              <a:off x="677150" y="4278750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6" name="Google Shape;2066;p50"/>
          <p:cNvGrpSpPr/>
          <p:nvPr/>
        </p:nvGrpSpPr>
        <p:grpSpPr>
          <a:xfrm>
            <a:off x="8582940" y="126631"/>
            <a:ext cx="490818" cy="1038273"/>
            <a:chOff x="2623975" y="233075"/>
            <a:chExt cx="2361975" cy="4996500"/>
          </a:xfrm>
        </p:grpSpPr>
        <p:sp>
          <p:nvSpPr>
            <p:cNvPr id="2067" name="Google Shape;2067;p50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0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9" name="Google Shape;2069;p50"/>
          <p:cNvGrpSpPr/>
          <p:nvPr/>
        </p:nvGrpSpPr>
        <p:grpSpPr>
          <a:xfrm rot="2700000">
            <a:off x="-177116" y="-224728"/>
            <a:ext cx="856219" cy="1152881"/>
            <a:chOff x="2261690" y="-20305"/>
            <a:chExt cx="4146835" cy="5583630"/>
          </a:xfrm>
        </p:grpSpPr>
        <p:sp>
          <p:nvSpPr>
            <p:cNvPr id="2070" name="Google Shape;2070;p50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0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1" name="Google Shape;2091;p50"/>
          <p:cNvGrpSpPr/>
          <p:nvPr/>
        </p:nvGrpSpPr>
        <p:grpSpPr>
          <a:xfrm rot="5400000">
            <a:off x="1034990" y="4000706"/>
            <a:ext cx="490818" cy="1038273"/>
            <a:chOff x="2623975" y="233075"/>
            <a:chExt cx="2361975" cy="4996500"/>
          </a:xfrm>
        </p:grpSpPr>
        <p:sp>
          <p:nvSpPr>
            <p:cNvPr id="2092" name="Google Shape;2092;p50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0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4" name="Google Shape;2094;p50"/>
          <p:cNvGrpSpPr/>
          <p:nvPr/>
        </p:nvGrpSpPr>
        <p:grpSpPr>
          <a:xfrm rot="2078309">
            <a:off x="4036530" y="3666049"/>
            <a:ext cx="3465787" cy="2492876"/>
            <a:chOff x="1999264" y="-4475358"/>
            <a:chExt cx="14264599" cy="10260260"/>
          </a:xfrm>
        </p:grpSpPr>
        <p:sp>
          <p:nvSpPr>
            <p:cNvPr id="2095" name="Google Shape;2095;p50"/>
            <p:cNvSpPr/>
            <p:nvPr/>
          </p:nvSpPr>
          <p:spPr>
            <a:xfrm rot="-703138">
              <a:off x="4628094" y="2784431"/>
              <a:ext cx="1331199" cy="35485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0"/>
            <p:cNvSpPr/>
            <p:nvPr/>
          </p:nvSpPr>
          <p:spPr>
            <a:xfrm rot="8493189">
              <a:off x="7180386" y="798814"/>
              <a:ext cx="961343" cy="105502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0"/>
            <p:cNvSpPr/>
            <p:nvPr/>
          </p:nvSpPr>
          <p:spPr>
            <a:xfrm rot="-5560946">
              <a:off x="13525750" y="-3420269"/>
              <a:ext cx="1321794" cy="355848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0"/>
            <p:cNvSpPr/>
            <p:nvPr/>
          </p:nvSpPr>
          <p:spPr>
            <a:xfrm rot="-1544089">
              <a:off x="2177927" y="4583183"/>
              <a:ext cx="966336" cy="1043684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0"/>
            <p:cNvSpPr/>
            <p:nvPr/>
          </p:nvSpPr>
          <p:spPr>
            <a:xfrm>
              <a:off x="15297512" y="-4475358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="" xmlns:a16="http://schemas.microsoft.com/office/drawing/2014/main" id="{A602CD32-EEA1-4B3A-BF4B-37856CDF9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13" y="246142"/>
            <a:ext cx="907123" cy="9071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="" xmlns:a16="http://schemas.microsoft.com/office/drawing/2014/main" id="{8489C376-61E5-41F8-B617-ADE5A0DAD4FD}"/>
              </a:ext>
            </a:extLst>
          </p:cNvPr>
          <p:cNvSpPr txBox="1"/>
          <p:nvPr/>
        </p:nvSpPr>
        <p:spPr>
          <a:xfrm>
            <a:off x="1036626" y="1392973"/>
            <a:ext cx="7403953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solidFill>
                  <a:srgbClr val="FFC000"/>
                </a:solidFill>
              </a:rPr>
              <a:t>FINANCEIRO</a:t>
            </a:r>
            <a:r>
              <a:rPr lang="pt-BR">
                <a:solidFill>
                  <a:schemeClr val="bg1"/>
                </a:solidFill>
              </a:rPr>
              <a:t>: JDE AMGO (AS400/ IBM)</a:t>
            </a:r>
            <a:endParaRPr lang="en">
              <a:solidFill>
                <a:schemeClr val="bg1"/>
              </a:solidFill>
            </a:endParaRPr>
          </a:p>
          <a:p>
            <a:r>
              <a:rPr lang="pt-BR">
                <a:solidFill>
                  <a:schemeClr val="bg1"/>
                </a:solidFill>
              </a:rPr>
              <a:t>Funcionalidade: Gestão de Contas a Pagar, Contas a Receber e Contabilidade</a:t>
            </a:r>
            <a:endParaRPr lang="en">
              <a:solidFill>
                <a:schemeClr val="bg1"/>
              </a:solidFill>
            </a:endParaRPr>
          </a:p>
          <a:p>
            <a:r>
              <a:rPr lang="pt-BR">
                <a:solidFill>
                  <a:schemeClr val="bg1"/>
                </a:solidFill>
              </a:rPr>
              <a:t>Integrações: JDE Enterpriseone (Oracle)/ NED</a:t>
            </a:r>
            <a:endParaRPr lang="en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>
                <a:solidFill>
                  <a:srgbClr val="FFC000"/>
                </a:solidFill>
              </a:rPr>
              <a:t>R. HUMANOS:</a:t>
            </a:r>
            <a:r>
              <a:rPr lang="pt-BR">
                <a:solidFill>
                  <a:schemeClr val="bg1"/>
                </a:solidFill>
              </a:rPr>
              <a:t> Ronda Acesso (Sênior)/ NED (Próprio)</a:t>
            </a:r>
            <a:endParaRPr lang="en">
              <a:solidFill>
                <a:schemeClr val="bg1"/>
              </a:solidFill>
            </a:endParaRPr>
          </a:p>
          <a:p>
            <a:r>
              <a:rPr lang="pt-BR">
                <a:solidFill>
                  <a:schemeClr val="bg1"/>
                </a:solidFill>
              </a:rPr>
              <a:t>Funcionalidade NED: Sistema de contratação e folha de pagamento</a:t>
            </a:r>
            <a:endParaRPr lang="en">
              <a:solidFill>
                <a:schemeClr val="bg1"/>
              </a:solidFill>
            </a:endParaRPr>
          </a:p>
          <a:p>
            <a:r>
              <a:rPr lang="pt-BR">
                <a:solidFill>
                  <a:schemeClr val="bg1"/>
                </a:solidFill>
              </a:rPr>
              <a:t>Funcionalidade Ronda Acesso: Gerenciamento de recursos humanos</a:t>
            </a:r>
            <a:endParaRPr lang="en">
              <a:solidFill>
                <a:schemeClr val="bg1"/>
              </a:solidFill>
            </a:endParaRPr>
          </a:p>
          <a:p>
            <a:r>
              <a:rPr lang="pt-BR">
                <a:solidFill>
                  <a:schemeClr val="bg1"/>
                </a:solidFill>
              </a:rPr>
              <a:t>Integrações: Ektor/ AD/ JDE Enterpriseone (Oracle)/ JDE AMGO</a:t>
            </a:r>
            <a:endParaRPr lang="en">
              <a:solidFill>
                <a:schemeClr val="bg1"/>
              </a:solidFill>
            </a:endParaRPr>
          </a:p>
          <a:p>
            <a:endParaRPr lang="pt-BR" dirty="0">
              <a:solidFill>
                <a:srgbClr val="FFC000"/>
              </a:solidFill>
            </a:endParaRPr>
          </a:p>
          <a:p>
            <a:r>
              <a:rPr lang="pt-BR">
                <a:solidFill>
                  <a:srgbClr val="FFC000"/>
                </a:solidFill>
              </a:rPr>
              <a:t>TECNOLOGIA:</a:t>
            </a:r>
            <a:r>
              <a:rPr lang="pt-BR">
                <a:solidFill>
                  <a:schemeClr val="bg1"/>
                </a:solidFill>
              </a:rPr>
              <a:t> Remedy (Computer Associate*)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>
                <a:solidFill>
                  <a:schemeClr val="bg1"/>
                </a:solidFill>
              </a:rPr>
              <a:t>Funcionaldiade: Gerenciamento de tickets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>
                <a:solidFill>
                  <a:schemeClr val="bg1"/>
                </a:solidFill>
              </a:rPr>
              <a:t>Integrações: Power BI</a:t>
            </a:r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  <a:latin typeface="Poppins Medium"/>
            </a:endParaRPr>
          </a:p>
          <a:p>
            <a:endParaRPr lang="pt-BR" dirty="0">
              <a:solidFill>
                <a:schemeClr val="bg1"/>
              </a:solidFill>
              <a:latin typeface="Poppi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09067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50"/>
          <p:cNvSpPr txBox="1">
            <a:spLocks noGrp="1"/>
          </p:cNvSpPr>
          <p:nvPr>
            <p:ph type="title"/>
          </p:nvPr>
        </p:nvSpPr>
        <p:spPr>
          <a:xfrm>
            <a:off x="921067" y="124711"/>
            <a:ext cx="7704000" cy="132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latin typeface="Poppins"/>
                <a:cs typeface="Poppins"/>
              </a:rPr>
              <a:t>SISTEMAS</a:t>
            </a:r>
            <a:endParaRPr lang="pt-BR"/>
          </a:p>
        </p:txBody>
      </p:sp>
      <p:grpSp>
        <p:nvGrpSpPr>
          <p:cNvPr id="2055" name="Google Shape;2055;p50"/>
          <p:cNvGrpSpPr/>
          <p:nvPr/>
        </p:nvGrpSpPr>
        <p:grpSpPr>
          <a:xfrm rot="-5400000">
            <a:off x="8547573" y="1686273"/>
            <a:ext cx="1490015" cy="1233687"/>
            <a:chOff x="499425" y="235425"/>
            <a:chExt cx="6131750" cy="5076900"/>
          </a:xfrm>
        </p:grpSpPr>
        <p:sp>
          <p:nvSpPr>
            <p:cNvPr id="2056" name="Google Shape;2056;p50"/>
            <p:cNvSpPr/>
            <p:nvPr/>
          </p:nvSpPr>
          <p:spPr>
            <a:xfrm>
              <a:off x="5450250" y="1106200"/>
              <a:ext cx="1039675" cy="131225"/>
            </a:xfrm>
            <a:custGeom>
              <a:avLst/>
              <a:gdLst/>
              <a:ahLst/>
              <a:cxnLst/>
              <a:rect l="l" t="t" r="r" b="b"/>
              <a:pathLst>
                <a:path w="41587" h="5249" extrusionOk="0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0"/>
            <p:cNvSpPr/>
            <p:nvPr/>
          </p:nvSpPr>
          <p:spPr>
            <a:xfrm>
              <a:off x="5299900" y="993925"/>
              <a:ext cx="1331275" cy="35487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0"/>
            <p:cNvSpPr/>
            <p:nvPr/>
          </p:nvSpPr>
          <p:spPr>
            <a:xfrm>
              <a:off x="3481925" y="359250"/>
              <a:ext cx="656125" cy="807525"/>
            </a:xfrm>
            <a:custGeom>
              <a:avLst/>
              <a:gdLst/>
              <a:ahLst/>
              <a:cxnLst/>
              <a:rect l="l" t="t" r="r" b="b"/>
              <a:pathLst>
                <a:path w="26245" h="32301" extrusionOk="0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0"/>
            <p:cNvSpPr/>
            <p:nvPr/>
          </p:nvSpPr>
          <p:spPr>
            <a:xfrm>
              <a:off x="3333025" y="235425"/>
              <a:ext cx="961325" cy="105500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0"/>
            <p:cNvSpPr/>
            <p:nvPr/>
          </p:nvSpPr>
          <p:spPr>
            <a:xfrm>
              <a:off x="3037800" y="2489050"/>
              <a:ext cx="1039700" cy="141350"/>
            </a:xfrm>
            <a:custGeom>
              <a:avLst/>
              <a:gdLst/>
              <a:ahLst/>
              <a:cxnLst/>
              <a:rect l="l" t="t" r="r" b="b"/>
              <a:pathLst>
                <a:path w="41588" h="5654" extrusionOk="0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0"/>
            <p:cNvSpPr/>
            <p:nvPr/>
          </p:nvSpPr>
          <p:spPr>
            <a:xfrm>
              <a:off x="499425" y="1314860"/>
              <a:ext cx="1321800" cy="355850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0"/>
            <p:cNvSpPr/>
            <p:nvPr/>
          </p:nvSpPr>
          <p:spPr>
            <a:xfrm>
              <a:off x="3986625" y="4073800"/>
              <a:ext cx="666225" cy="807550"/>
            </a:xfrm>
            <a:custGeom>
              <a:avLst/>
              <a:gdLst/>
              <a:ahLst/>
              <a:cxnLst/>
              <a:rect l="l" t="t" r="r" b="b"/>
              <a:pathLst>
                <a:path w="26649" h="32302" extrusionOk="0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0"/>
            <p:cNvSpPr/>
            <p:nvPr/>
          </p:nvSpPr>
          <p:spPr>
            <a:xfrm>
              <a:off x="3836550" y="3955725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0"/>
            <p:cNvSpPr/>
            <p:nvPr/>
          </p:nvSpPr>
          <p:spPr>
            <a:xfrm>
              <a:off x="827225" y="4396800"/>
              <a:ext cx="666225" cy="797450"/>
            </a:xfrm>
            <a:custGeom>
              <a:avLst/>
              <a:gdLst/>
              <a:ahLst/>
              <a:cxnLst/>
              <a:rect l="l" t="t" r="r" b="b"/>
              <a:pathLst>
                <a:path w="26649" h="31898" extrusionOk="0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0"/>
            <p:cNvSpPr/>
            <p:nvPr/>
          </p:nvSpPr>
          <p:spPr>
            <a:xfrm>
              <a:off x="677150" y="4278750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6" name="Google Shape;2066;p50"/>
          <p:cNvGrpSpPr/>
          <p:nvPr/>
        </p:nvGrpSpPr>
        <p:grpSpPr>
          <a:xfrm>
            <a:off x="8582940" y="126631"/>
            <a:ext cx="490818" cy="1038273"/>
            <a:chOff x="2623975" y="233075"/>
            <a:chExt cx="2361975" cy="4996500"/>
          </a:xfrm>
        </p:grpSpPr>
        <p:sp>
          <p:nvSpPr>
            <p:cNvPr id="2067" name="Google Shape;2067;p50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0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9" name="Google Shape;2069;p50"/>
          <p:cNvGrpSpPr/>
          <p:nvPr/>
        </p:nvGrpSpPr>
        <p:grpSpPr>
          <a:xfrm rot="2700000">
            <a:off x="-177116" y="-224728"/>
            <a:ext cx="856219" cy="1152881"/>
            <a:chOff x="2261690" y="-20305"/>
            <a:chExt cx="4146835" cy="5583630"/>
          </a:xfrm>
        </p:grpSpPr>
        <p:sp>
          <p:nvSpPr>
            <p:cNvPr id="2070" name="Google Shape;2070;p50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0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1" name="Google Shape;2091;p50"/>
          <p:cNvGrpSpPr/>
          <p:nvPr/>
        </p:nvGrpSpPr>
        <p:grpSpPr>
          <a:xfrm rot="5400000">
            <a:off x="1034990" y="4000706"/>
            <a:ext cx="490818" cy="1038273"/>
            <a:chOff x="2623975" y="233075"/>
            <a:chExt cx="2361975" cy="4996500"/>
          </a:xfrm>
        </p:grpSpPr>
        <p:sp>
          <p:nvSpPr>
            <p:cNvPr id="2092" name="Google Shape;2092;p50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0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4" name="Google Shape;2094;p50"/>
          <p:cNvGrpSpPr/>
          <p:nvPr/>
        </p:nvGrpSpPr>
        <p:grpSpPr>
          <a:xfrm rot="2078309">
            <a:off x="4036530" y="3666049"/>
            <a:ext cx="3465787" cy="2492876"/>
            <a:chOff x="1999264" y="-4475358"/>
            <a:chExt cx="14264599" cy="10260260"/>
          </a:xfrm>
        </p:grpSpPr>
        <p:sp>
          <p:nvSpPr>
            <p:cNvPr id="2095" name="Google Shape;2095;p50"/>
            <p:cNvSpPr/>
            <p:nvPr/>
          </p:nvSpPr>
          <p:spPr>
            <a:xfrm rot="-703138">
              <a:off x="4628094" y="2784431"/>
              <a:ext cx="1331199" cy="35485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0"/>
            <p:cNvSpPr/>
            <p:nvPr/>
          </p:nvSpPr>
          <p:spPr>
            <a:xfrm rot="8493189">
              <a:off x="7180386" y="798814"/>
              <a:ext cx="961343" cy="105502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0"/>
            <p:cNvSpPr/>
            <p:nvPr/>
          </p:nvSpPr>
          <p:spPr>
            <a:xfrm rot="-5560946">
              <a:off x="13525750" y="-3420269"/>
              <a:ext cx="1321794" cy="355848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0"/>
            <p:cNvSpPr/>
            <p:nvPr/>
          </p:nvSpPr>
          <p:spPr>
            <a:xfrm rot="-1544089">
              <a:off x="2177927" y="4583183"/>
              <a:ext cx="966336" cy="1043684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0"/>
            <p:cNvSpPr/>
            <p:nvPr/>
          </p:nvSpPr>
          <p:spPr>
            <a:xfrm>
              <a:off x="15297512" y="-4475358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="" xmlns:a16="http://schemas.microsoft.com/office/drawing/2014/main" id="{A602CD32-EEA1-4B3A-BF4B-37856CDF9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13" y="246142"/>
            <a:ext cx="907123" cy="9071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="" xmlns:a16="http://schemas.microsoft.com/office/drawing/2014/main" id="{8489C376-61E5-41F8-B617-ADE5A0DAD4FD}"/>
              </a:ext>
            </a:extLst>
          </p:cNvPr>
          <p:cNvSpPr txBox="1"/>
          <p:nvPr/>
        </p:nvSpPr>
        <p:spPr>
          <a:xfrm>
            <a:off x="1036626" y="1392973"/>
            <a:ext cx="7403953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solidFill>
                  <a:srgbClr val="FFC000"/>
                </a:solidFill>
              </a:rPr>
              <a:t>TRANSPORTES:</a:t>
            </a:r>
            <a:r>
              <a:rPr lang="pt-BR">
                <a:solidFill>
                  <a:schemeClr val="bg1"/>
                </a:solidFill>
              </a:rPr>
              <a:t> CTMS (Próprio)</a:t>
            </a:r>
            <a:endParaRPr lang="en">
              <a:solidFill>
                <a:schemeClr val="bg1"/>
              </a:solidFill>
            </a:endParaRPr>
          </a:p>
          <a:p>
            <a:r>
              <a:rPr lang="pt-BR">
                <a:solidFill>
                  <a:schemeClr val="bg1"/>
                </a:solidFill>
              </a:rPr>
              <a:t>Funcionalidade: Gestão de Transportistas e Logistica;</a:t>
            </a:r>
            <a:endParaRPr lang="en">
              <a:solidFill>
                <a:schemeClr val="bg1"/>
              </a:solidFill>
            </a:endParaRPr>
          </a:p>
          <a:p>
            <a:r>
              <a:rPr lang="pt-BR">
                <a:solidFill>
                  <a:schemeClr val="bg1"/>
                </a:solidFill>
              </a:rPr>
              <a:t>Interações: JDE Enterpriseone (Oracle)</a:t>
            </a:r>
            <a:endParaRPr lang="en">
              <a:solidFill>
                <a:schemeClr val="bg1"/>
              </a:solidFill>
            </a:endParaRPr>
          </a:p>
          <a:p>
            <a:endParaRPr lang="pt-BR" dirty="0">
              <a:solidFill>
                <a:srgbClr val="FFC000"/>
              </a:solidFill>
            </a:endParaRPr>
          </a:p>
          <a:p>
            <a:r>
              <a:rPr lang="pt-BR">
                <a:solidFill>
                  <a:srgbClr val="FFC000"/>
                </a:solidFill>
              </a:rPr>
              <a:t>ADMINISTRAÇÃO:</a:t>
            </a:r>
            <a:r>
              <a:rPr lang="pt-BR">
                <a:solidFill>
                  <a:schemeClr val="bg1"/>
                </a:solidFill>
              </a:rPr>
              <a:t> JDE Enterpriseone (Oracle)</a:t>
            </a:r>
            <a:endParaRPr lang="en">
              <a:solidFill>
                <a:schemeClr val="bg1"/>
              </a:solidFill>
            </a:endParaRPr>
          </a:p>
          <a:p>
            <a:r>
              <a:rPr lang="pt-BR">
                <a:solidFill>
                  <a:schemeClr val="bg1"/>
                </a:solidFill>
              </a:rPr>
              <a:t>Funcionalidade: Gestão de Processos Administrativos</a:t>
            </a:r>
            <a:endParaRPr lang="en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>
                <a:solidFill>
                  <a:schemeClr val="bg1"/>
                </a:solidFill>
              </a:rPr>
              <a:t>POWER BI</a:t>
            </a:r>
            <a:endParaRPr lang="pt-BR" dirty="0">
              <a:solidFill>
                <a:schemeClr val="bg1"/>
              </a:solidFill>
            </a:endParaRPr>
          </a:p>
          <a:p>
            <a:endParaRPr lang="pt-BR" dirty="0"/>
          </a:p>
          <a:p>
            <a:endParaRPr lang="pt-BR" dirty="0">
              <a:solidFill>
                <a:srgbClr val="FFFFFF"/>
              </a:solidFill>
              <a:latin typeface="Poppins Medium"/>
            </a:endParaRPr>
          </a:p>
          <a:p>
            <a:endParaRPr lang="pt-BR" dirty="0">
              <a:solidFill>
                <a:schemeClr val="bg1"/>
              </a:solidFill>
              <a:latin typeface="Poppi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78610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45"/>
          <p:cNvSpPr txBox="1">
            <a:spLocks noGrp="1"/>
          </p:cNvSpPr>
          <p:nvPr>
            <p:ph type="subTitle" idx="2"/>
          </p:nvPr>
        </p:nvSpPr>
        <p:spPr>
          <a:xfrm>
            <a:off x="730075" y="3254401"/>
            <a:ext cx="17475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Produzir os melhores e mais suculentos tomates e derivados para o seu restaurante</a:t>
            </a:r>
            <a:endParaRPr lang="en-US"/>
          </a:p>
        </p:txBody>
      </p:sp>
      <p:sp>
        <p:nvSpPr>
          <p:cNvPr id="1768" name="Google Shape;1768;p45"/>
          <p:cNvSpPr txBox="1">
            <a:spLocks noGrp="1"/>
          </p:cNvSpPr>
          <p:nvPr>
            <p:ph type="subTitle" idx="3"/>
          </p:nvPr>
        </p:nvSpPr>
        <p:spPr>
          <a:xfrm>
            <a:off x="730813" y="2810900"/>
            <a:ext cx="1746000" cy="5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MISSÃO</a:t>
            </a:r>
            <a:endParaRPr b="1"/>
          </a:p>
        </p:txBody>
      </p:sp>
      <p:sp>
        <p:nvSpPr>
          <p:cNvPr id="1769" name="Google Shape;1769;p45"/>
          <p:cNvSpPr txBox="1">
            <a:spLocks noGrp="1"/>
          </p:cNvSpPr>
          <p:nvPr>
            <p:ph type="subTitle" idx="4"/>
          </p:nvPr>
        </p:nvSpPr>
        <p:spPr>
          <a:xfrm>
            <a:off x="3698398" y="2810900"/>
            <a:ext cx="17460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VISÃO</a:t>
            </a:r>
            <a:endParaRPr b="1"/>
          </a:p>
        </p:txBody>
      </p:sp>
      <p:sp>
        <p:nvSpPr>
          <p:cNvPr id="1770" name="Google Shape;1770;p45"/>
          <p:cNvSpPr txBox="1">
            <a:spLocks noGrp="1"/>
          </p:cNvSpPr>
          <p:nvPr>
            <p:ph type="subTitle" idx="5"/>
          </p:nvPr>
        </p:nvSpPr>
        <p:spPr>
          <a:xfrm>
            <a:off x="6619675" y="3254401"/>
            <a:ext cx="1793512" cy="11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Transparência na produção e  respeito ao meio ambiente  aliados à tecnologia são os nossos pilares.</a:t>
            </a:r>
            <a:endParaRPr/>
          </a:p>
        </p:txBody>
      </p:sp>
      <p:sp>
        <p:nvSpPr>
          <p:cNvPr id="1771" name="Google Shape;1771;p45"/>
          <p:cNvSpPr txBox="1">
            <a:spLocks noGrp="1"/>
          </p:cNvSpPr>
          <p:nvPr>
            <p:ph type="subTitle" idx="6"/>
          </p:nvPr>
        </p:nvSpPr>
        <p:spPr>
          <a:xfrm>
            <a:off x="6610675" y="2810900"/>
            <a:ext cx="1746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VALORES</a:t>
            </a:r>
            <a:endParaRPr b="1"/>
          </a:p>
        </p:txBody>
      </p:sp>
      <p:sp>
        <p:nvSpPr>
          <p:cNvPr id="1772" name="Google Shape;1772;p45"/>
          <p:cNvSpPr/>
          <p:nvPr/>
        </p:nvSpPr>
        <p:spPr>
          <a:xfrm>
            <a:off x="1159924" y="1848774"/>
            <a:ext cx="887800" cy="885919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45"/>
          <p:cNvSpPr/>
          <p:nvPr/>
        </p:nvSpPr>
        <p:spPr>
          <a:xfrm>
            <a:off x="4128100" y="1848774"/>
            <a:ext cx="887800" cy="885919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45"/>
          <p:cNvSpPr/>
          <p:nvPr/>
        </p:nvSpPr>
        <p:spPr>
          <a:xfrm>
            <a:off x="7059474" y="1848774"/>
            <a:ext cx="887800" cy="885919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7" name="Google Shape;1787;p45"/>
          <p:cNvSpPr txBox="1">
            <a:spLocks noGrp="1"/>
          </p:cNvSpPr>
          <p:nvPr>
            <p:ph type="subTitle" idx="1"/>
          </p:nvPr>
        </p:nvSpPr>
        <p:spPr>
          <a:xfrm>
            <a:off x="3707398" y="3254401"/>
            <a:ext cx="1728000" cy="11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Ser o parceiro mais confiável em produção de tomates e  derivados.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lang="pt-BR"/>
          </a:p>
        </p:txBody>
      </p:sp>
      <p:sp>
        <p:nvSpPr>
          <p:cNvPr id="26" name="Google Shape;1563;p38">
            <a:extLst>
              <a:ext uri="{FF2B5EF4-FFF2-40B4-BE49-F238E27FC236}">
                <a16:creationId xmlns="" xmlns:a16="http://schemas.microsoft.com/office/drawing/2014/main" id="{B098321C-008F-4B88-BB13-FB30190768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64025" y="1172834"/>
            <a:ext cx="1828801" cy="475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584B"/>
                </a:solidFill>
                <a:latin typeface="Arial Rounded MT Bold" panose="020F0704030504030204" pitchFamily="34" charset="0"/>
                <a:ea typeface="Poppins"/>
                <a:cs typeface="Poppins"/>
                <a:sym typeface="Poppins"/>
              </a:rPr>
              <a:t>Tomatogill</a:t>
            </a:r>
            <a:endParaRPr sz="2000" b="1">
              <a:solidFill>
                <a:srgbClr val="FF584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" name="Imagem 26">
            <a:extLst>
              <a:ext uri="{FF2B5EF4-FFF2-40B4-BE49-F238E27FC236}">
                <a16:creationId xmlns="" xmlns:a16="http://schemas.microsoft.com/office/drawing/2014/main" id="{8CF2AFAA-92B2-49E4-910B-F8D678E35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170" y="83260"/>
            <a:ext cx="1050513" cy="1050513"/>
          </a:xfrm>
          <a:prstGeom prst="rect">
            <a:avLst/>
          </a:prstGeom>
        </p:spPr>
      </p:pic>
      <p:grpSp>
        <p:nvGrpSpPr>
          <p:cNvPr id="25" name="Google Shape;11685;p76">
            <a:extLst>
              <a:ext uri="{FF2B5EF4-FFF2-40B4-BE49-F238E27FC236}">
                <a16:creationId xmlns="" xmlns:a16="http://schemas.microsoft.com/office/drawing/2014/main" id="{A2C6DC99-C14C-459C-A871-1F4BAA9B7538}"/>
              </a:ext>
            </a:extLst>
          </p:cNvPr>
          <p:cNvGrpSpPr/>
          <p:nvPr/>
        </p:nvGrpSpPr>
        <p:grpSpPr>
          <a:xfrm>
            <a:off x="4216587" y="2099236"/>
            <a:ext cx="709621" cy="372808"/>
            <a:chOff x="2080675" y="352325"/>
            <a:chExt cx="485000" cy="254800"/>
          </a:xfrm>
        </p:grpSpPr>
        <p:sp>
          <p:nvSpPr>
            <p:cNvPr id="28" name="Google Shape;11686;p76">
              <a:extLst>
                <a:ext uri="{FF2B5EF4-FFF2-40B4-BE49-F238E27FC236}">
                  <a16:creationId xmlns="" xmlns:a16="http://schemas.microsoft.com/office/drawing/2014/main" id="{FEA6D292-B142-476D-B3C8-1E3DEEB6C888}"/>
                </a:ext>
              </a:extLst>
            </p:cNvPr>
            <p:cNvSpPr/>
            <p:nvPr/>
          </p:nvSpPr>
          <p:spPr>
            <a:xfrm>
              <a:off x="2080675" y="352325"/>
              <a:ext cx="485000" cy="254800"/>
            </a:xfrm>
            <a:custGeom>
              <a:avLst/>
              <a:gdLst/>
              <a:ahLst/>
              <a:cxnLst/>
              <a:rect l="l" t="t" r="r" b="b"/>
              <a:pathLst>
                <a:path w="19400" h="10192" extrusionOk="0">
                  <a:moveTo>
                    <a:pt x="5514" y="2183"/>
                  </a:moveTo>
                  <a:cubicBezTo>
                    <a:pt x="4291" y="3932"/>
                    <a:pt x="4291" y="6254"/>
                    <a:pt x="5514" y="8002"/>
                  </a:cubicBezTo>
                  <a:cubicBezTo>
                    <a:pt x="4858" y="7685"/>
                    <a:pt x="4230" y="7320"/>
                    <a:pt x="3632" y="6909"/>
                  </a:cubicBezTo>
                  <a:cubicBezTo>
                    <a:pt x="2841" y="6368"/>
                    <a:pt x="2099" y="5762"/>
                    <a:pt x="1410" y="5097"/>
                  </a:cubicBezTo>
                  <a:cubicBezTo>
                    <a:pt x="2071" y="4454"/>
                    <a:pt x="3572" y="3126"/>
                    <a:pt x="5514" y="2183"/>
                  </a:cubicBezTo>
                  <a:close/>
                  <a:moveTo>
                    <a:pt x="13865" y="2171"/>
                  </a:moveTo>
                  <a:cubicBezTo>
                    <a:pt x="14527" y="2491"/>
                    <a:pt x="15167" y="2866"/>
                    <a:pt x="15774" y="3283"/>
                  </a:cubicBezTo>
                  <a:cubicBezTo>
                    <a:pt x="16562" y="3823"/>
                    <a:pt x="17304" y="4430"/>
                    <a:pt x="17996" y="5094"/>
                  </a:cubicBezTo>
                  <a:cubicBezTo>
                    <a:pt x="17307" y="5759"/>
                    <a:pt x="16565" y="6365"/>
                    <a:pt x="15774" y="6909"/>
                  </a:cubicBezTo>
                  <a:cubicBezTo>
                    <a:pt x="15167" y="7326"/>
                    <a:pt x="14530" y="7697"/>
                    <a:pt x="13865" y="8017"/>
                  </a:cubicBezTo>
                  <a:cubicBezTo>
                    <a:pt x="15097" y="6263"/>
                    <a:pt x="15097" y="3926"/>
                    <a:pt x="13865" y="2171"/>
                  </a:cubicBezTo>
                  <a:close/>
                  <a:moveTo>
                    <a:pt x="9801" y="1133"/>
                  </a:moveTo>
                  <a:cubicBezTo>
                    <a:pt x="11948" y="1190"/>
                    <a:pt x="13657" y="2947"/>
                    <a:pt x="13657" y="5091"/>
                  </a:cubicBezTo>
                  <a:cubicBezTo>
                    <a:pt x="13657" y="7238"/>
                    <a:pt x="11948" y="8995"/>
                    <a:pt x="9801" y="9053"/>
                  </a:cubicBezTo>
                  <a:lnTo>
                    <a:pt x="9566" y="9053"/>
                  </a:lnTo>
                  <a:cubicBezTo>
                    <a:pt x="7431" y="8983"/>
                    <a:pt x="5734" y="7232"/>
                    <a:pt x="5728" y="5094"/>
                  </a:cubicBezTo>
                  <a:cubicBezTo>
                    <a:pt x="5731" y="2947"/>
                    <a:pt x="7440" y="1190"/>
                    <a:pt x="9587" y="1133"/>
                  </a:cubicBezTo>
                  <a:close/>
                  <a:moveTo>
                    <a:pt x="9557" y="0"/>
                  </a:moveTo>
                  <a:cubicBezTo>
                    <a:pt x="7440" y="37"/>
                    <a:pt x="5166" y="852"/>
                    <a:pt x="2965" y="2362"/>
                  </a:cubicBezTo>
                  <a:cubicBezTo>
                    <a:pt x="1283" y="3518"/>
                    <a:pt x="239" y="4665"/>
                    <a:pt x="196" y="4714"/>
                  </a:cubicBezTo>
                  <a:cubicBezTo>
                    <a:pt x="0" y="4928"/>
                    <a:pt x="0" y="5257"/>
                    <a:pt x="196" y="5472"/>
                  </a:cubicBezTo>
                  <a:cubicBezTo>
                    <a:pt x="239" y="5523"/>
                    <a:pt x="1283" y="6670"/>
                    <a:pt x="2965" y="7827"/>
                  </a:cubicBezTo>
                  <a:cubicBezTo>
                    <a:pt x="5166" y="9337"/>
                    <a:pt x="7440" y="10149"/>
                    <a:pt x="9557" y="10188"/>
                  </a:cubicBezTo>
                  <a:cubicBezTo>
                    <a:pt x="9602" y="10188"/>
                    <a:pt x="9647" y="10191"/>
                    <a:pt x="9692" y="10191"/>
                  </a:cubicBezTo>
                  <a:lnTo>
                    <a:pt x="9717" y="10191"/>
                  </a:lnTo>
                  <a:cubicBezTo>
                    <a:pt x="11869" y="10185"/>
                    <a:pt x="14194" y="9367"/>
                    <a:pt x="16435" y="7827"/>
                  </a:cubicBezTo>
                  <a:cubicBezTo>
                    <a:pt x="18120" y="6670"/>
                    <a:pt x="19161" y="5523"/>
                    <a:pt x="19207" y="5475"/>
                  </a:cubicBezTo>
                  <a:cubicBezTo>
                    <a:pt x="19400" y="5257"/>
                    <a:pt x="19400" y="4931"/>
                    <a:pt x="19207" y="4714"/>
                  </a:cubicBezTo>
                  <a:cubicBezTo>
                    <a:pt x="19161" y="4665"/>
                    <a:pt x="18120" y="3521"/>
                    <a:pt x="16435" y="2365"/>
                  </a:cubicBezTo>
                  <a:cubicBezTo>
                    <a:pt x="14191" y="822"/>
                    <a:pt x="11869" y="6"/>
                    <a:pt x="97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" name="Google Shape;11687;p76">
              <a:extLst>
                <a:ext uri="{FF2B5EF4-FFF2-40B4-BE49-F238E27FC236}">
                  <a16:creationId xmlns="" xmlns:a16="http://schemas.microsoft.com/office/drawing/2014/main" id="{BDD4CFDA-114C-4354-B50C-00BF987CD2CD}"/>
                </a:ext>
              </a:extLst>
            </p:cNvPr>
            <p:cNvSpPr/>
            <p:nvPr/>
          </p:nvSpPr>
          <p:spPr>
            <a:xfrm>
              <a:off x="2246650" y="408900"/>
              <a:ext cx="147075" cy="141600"/>
            </a:xfrm>
            <a:custGeom>
              <a:avLst/>
              <a:gdLst/>
              <a:ahLst/>
              <a:cxnLst/>
              <a:rect l="l" t="t" r="r" b="b"/>
              <a:pathLst>
                <a:path w="5883" h="5664" extrusionOk="0">
                  <a:moveTo>
                    <a:pt x="3054" y="1132"/>
                  </a:moveTo>
                  <a:cubicBezTo>
                    <a:pt x="3495" y="1132"/>
                    <a:pt x="3930" y="1304"/>
                    <a:pt x="4255" y="1630"/>
                  </a:cubicBezTo>
                  <a:cubicBezTo>
                    <a:pt x="4738" y="2116"/>
                    <a:pt x="4886" y="2846"/>
                    <a:pt x="4624" y="3480"/>
                  </a:cubicBezTo>
                  <a:cubicBezTo>
                    <a:pt x="4358" y="4115"/>
                    <a:pt x="3739" y="4531"/>
                    <a:pt x="3053" y="4531"/>
                  </a:cubicBezTo>
                  <a:cubicBezTo>
                    <a:pt x="2114" y="4528"/>
                    <a:pt x="1357" y="3770"/>
                    <a:pt x="1353" y="2831"/>
                  </a:cubicBezTo>
                  <a:cubicBezTo>
                    <a:pt x="1353" y="2143"/>
                    <a:pt x="1767" y="1524"/>
                    <a:pt x="2404" y="1261"/>
                  </a:cubicBezTo>
                  <a:cubicBezTo>
                    <a:pt x="2614" y="1174"/>
                    <a:pt x="2835" y="1132"/>
                    <a:pt x="3054" y="1132"/>
                  </a:cubicBezTo>
                  <a:close/>
                  <a:moveTo>
                    <a:pt x="3053" y="1"/>
                  </a:moveTo>
                  <a:cubicBezTo>
                    <a:pt x="2316" y="1"/>
                    <a:pt x="1593" y="288"/>
                    <a:pt x="1052" y="829"/>
                  </a:cubicBezTo>
                  <a:cubicBezTo>
                    <a:pt x="242" y="1639"/>
                    <a:pt x="1" y="2855"/>
                    <a:pt x="439" y="3915"/>
                  </a:cubicBezTo>
                  <a:cubicBezTo>
                    <a:pt x="876" y="4972"/>
                    <a:pt x="1909" y="5663"/>
                    <a:pt x="3053" y="5663"/>
                  </a:cubicBezTo>
                  <a:cubicBezTo>
                    <a:pt x="4614" y="5660"/>
                    <a:pt x="5883" y="4395"/>
                    <a:pt x="5883" y="2831"/>
                  </a:cubicBezTo>
                  <a:cubicBezTo>
                    <a:pt x="5883" y="1687"/>
                    <a:pt x="5194" y="654"/>
                    <a:pt x="4137" y="216"/>
                  </a:cubicBezTo>
                  <a:cubicBezTo>
                    <a:pt x="3786" y="71"/>
                    <a:pt x="3418" y="1"/>
                    <a:pt x="305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" name="Google Shape;13742;p82">
            <a:extLst>
              <a:ext uri="{FF2B5EF4-FFF2-40B4-BE49-F238E27FC236}">
                <a16:creationId xmlns="" xmlns:a16="http://schemas.microsoft.com/office/drawing/2014/main" id="{5664BDD4-BD51-4462-9656-D857206C7F30}"/>
              </a:ext>
            </a:extLst>
          </p:cNvPr>
          <p:cNvSpPr/>
          <p:nvPr/>
        </p:nvSpPr>
        <p:spPr>
          <a:xfrm>
            <a:off x="1366814" y="1922539"/>
            <a:ext cx="610766" cy="584769"/>
          </a:xfrm>
          <a:custGeom>
            <a:avLst/>
            <a:gdLst/>
            <a:ahLst/>
            <a:cxnLst/>
            <a:rect l="l" t="t" r="r" b="b"/>
            <a:pathLst>
              <a:path w="12193" h="11674" extrusionOk="0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3717;p82">
            <a:extLst>
              <a:ext uri="{FF2B5EF4-FFF2-40B4-BE49-F238E27FC236}">
                <a16:creationId xmlns="" xmlns:a16="http://schemas.microsoft.com/office/drawing/2014/main" id="{0A0522E0-A8D1-4305-8964-56BF314F65FB}"/>
              </a:ext>
            </a:extLst>
          </p:cNvPr>
          <p:cNvSpPr/>
          <p:nvPr/>
        </p:nvSpPr>
        <p:spPr>
          <a:xfrm>
            <a:off x="7243791" y="2093407"/>
            <a:ext cx="519947" cy="478343"/>
          </a:xfrm>
          <a:custGeom>
            <a:avLst/>
            <a:gdLst/>
            <a:ahLst/>
            <a:cxnLst/>
            <a:rect l="l" t="t" r="r" b="b"/>
            <a:pathLst>
              <a:path w="11910" h="10957" extrusionOk="0">
                <a:moveTo>
                  <a:pt x="7325" y="654"/>
                </a:moveTo>
                <a:cubicBezTo>
                  <a:pt x="7412" y="654"/>
                  <a:pt x="7498" y="686"/>
                  <a:pt x="7561" y="749"/>
                </a:cubicBezTo>
                <a:lnTo>
                  <a:pt x="10995" y="4088"/>
                </a:lnTo>
                <a:cubicBezTo>
                  <a:pt x="11122" y="4246"/>
                  <a:pt x="11122" y="4466"/>
                  <a:pt x="10995" y="4592"/>
                </a:cubicBezTo>
                <a:lnTo>
                  <a:pt x="10082" y="5506"/>
                </a:lnTo>
                <a:lnTo>
                  <a:pt x="7404" y="2859"/>
                </a:lnTo>
                <a:cubicBezTo>
                  <a:pt x="7215" y="2670"/>
                  <a:pt x="6955" y="2576"/>
                  <a:pt x="6691" y="2576"/>
                </a:cubicBezTo>
                <a:cubicBezTo>
                  <a:pt x="6427" y="2576"/>
                  <a:pt x="6159" y="2670"/>
                  <a:pt x="5955" y="2859"/>
                </a:cubicBezTo>
                <a:lnTo>
                  <a:pt x="4978" y="3805"/>
                </a:lnTo>
                <a:cubicBezTo>
                  <a:pt x="4915" y="3868"/>
                  <a:pt x="4828" y="3899"/>
                  <a:pt x="4742" y="3899"/>
                </a:cubicBezTo>
                <a:cubicBezTo>
                  <a:pt x="4655" y="3899"/>
                  <a:pt x="4568" y="3868"/>
                  <a:pt x="4505" y="3805"/>
                </a:cubicBezTo>
                <a:cubicBezTo>
                  <a:pt x="4379" y="3679"/>
                  <a:pt x="4379" y="3458"/>
                  <a:pt x="4505" y="3332"/>
                </a:cubicBezTo>
                <a:lnTo>
                  <a:pt x="5955" y="1883"/>
                </a:lnTo>
                <a:lnTo>
                  <a:pt x="7089" y="749"/>
                </a:lnTo>
                <a:cubicBezTo>
                  <a:pt x="7152" y="686"/>
                  <a:pt x="7239" y="654"/>
                  <a:pt x="7325" y="654"/>
                </a:cubicBezTo>
                <a:close/>
                <a:moveTo>
                  <a:pt x="2808" y="5183"/>
                </a:moveTo>
                <a:cubicBezTo>
                  <a:pt x="2899" y="5183"/>
                  <a:pt x="2993" y="5207"/>
                  <a:pt x="3056" y="5254"/>
                </a:cubicBezTo>
                <a:cubicBezTo>
                  <a:pt x="3151" y="5380"/>
                  <a:pt x="3151" y="5632"/>
                  <a:pt x="3056" y="5726"/>
                </a:cubicBezTo>
                <a:lnTo>
                  <a:pt x="2048" y="6735"/>
                </a:lnTo>
                <a:cubicBezTo>
                  <a:pt x="2001" y="6782"/>
                  <a:pt x="1914" y="6805"/>
                  <a:pt x="1824" y="6805"/>
                </a:cubicBezTo>
                <a:cubicBezTo>
                  <a:pt x="1733" y="6805"/>
                  <a:pt x="1639" y="6782"/>
                  <a:pt x="1576" y="6735"/>
                </a:cubicBezTo>
                <a:cubicBezTo>
                  <a:pt x="1449" y="6609"/>
                  <a:pt x="1449" y="6357"/>
                  <a:pt x="1576" y="6262"/>
                </a:cubicBezTo>
                <a:lnTo>
                  <a:pt x="2584" y="5254"/>
                </a:lnTo>
                <a:cubicBezTo>
                  <a:pt x="2631" y="5207"/>
                  <a:pt x="2718" y="5183"/>
                  <a:pt x="2808" y="5183"/>
                </a:cubicBezTo>
                <a:close/>
                <a:moveTo>
                  <a:pt x="3785" y="6167"/>
                </a:moveTo>
                <a:cubicBezTo>
                  <a:pt x="3875" y="6167"/>
                  <a:pt x="3970" y="6199"/>
                  <a:pt x="4033" y="6262"/>
                </a:cubicBezTo>
                <a:cubicBezTo>
                  <a:pt x="4159" y="6357"/>
                  <a:pt x="4159" y="6609"/>
                  <a:pt x="4033" y="6735"/>
                </a:cubicBezTo>
                <a:lnTo>
                  <a:pt x="3056" y="7711"/>
                </a:lnTo>
                <a:cubicBezTo>
                  <a:pt x="2993" y="7774"/>
                  <a:pt x="2899" y="7806"/>
                  <a:pt x="2808" y="7806"/>
                </a:cubicBezTo>
                <a:cubicBezTo>
                  <a:pt x="2718" y="7806"/>
                  <a:pt x="2631" y="7774"/>
                  <a:pt x="2584" y="7711"/>
                </a:cubicBezTo>
                <a:cubicBezTo>
                  <a:pt x="2395" y="7554"/>
                  <a:pt x="2395" y="7365"/>
                  <a:pt x="2584" y="7239"/>
                </a:cubicBezTo>
                <a:lnTo>
                  <a:pt x="3560" y="6262"/>
                </a:lnTo>
                <a:cubicBezTo>
                  <a:pt x="3608" y="6199"/>
                  <a:pt x="3694" y="6167"/>
                  <a:pt x="3785" y="6167"/>
                </a:cubicBezTo>
                <a:close/>
                <a:moveTo>
                  <a:pt x="4730" y="7113"/>
                </a:moveTo>
                <a:cubicBezTo>
                  <a:pt x="4821" y="7113"/>
                  <a:pt x="4915" y="7144"/>
                  <a:pt x="4978" y="7207"/>
                </a:cubicBezTo>
                <a:cubicBezTo>
                  <a:pt x="5073" y="7302"/>
                  <a:pt x="5073" y="7554"/>
                  <a:pt x="4978" y="7680"/>
                </a:cubicBezTo>
                <a:lnTo>
                  <a:pt x="4001" y="8656"/>
                </a:lnTo>
                <a:cubicBezTo>
                  <a:pt x="3938" y="8719"/>
                  <a:pt x="3844" y="8751"/>
                  <a:pt x="3749" y="8751"/>
                </a:cubicBezTo>
                <a:cubicBezTo>
                  <a:pt x="3655" y="8751"/>
                  <a:pt x="3560" y="8719"/>
                  <a:pt x="3497" y="8656"/>
                </a:cubicBezTo>
                <a:cubicBezTo>
                  <a:pt x="3403" y="8530"/>
                  <a:pt x="3403" y="8310"/>
                  <a:pt x="3497" y="8184"/>
                </a:cubicBezTo>
                <a:lnTo>
                  <a:pt x="4505" y="7207"/>
                </a:lnTo>
                <a:cubicBezTo>
                  <a:pt x="4553" y="7144"/>
                  <a:pt x="4639" y="7113"/>
                  <a:pt x="4730" y="7113"/>
                </a:cubicBezTo>
                <a:close/>
                <a:moveTo>
                  <a:pt x="4100" y="969"/>
                </a:moveTo>
                <a:cubicBezTo>
                  <a:pt x="4190" y="969"/>
                  <a:pt x="4285" y="1001"/>
                  <a:pt x="4348" y="1064"/>
                </a:cubicBezTo>
                <a:lnTo>
                  <a:pt x="5041" y="1725"/>
                </a:lnTo>
                <a:lnTo>
                  <a:pt x="3938" y="2828"/>
                </a:lnTo>
                <a:cubicBezTo>
                  <a:pt x="3560" y="3206"/>
                  <a:pt x="3560" y="3899"/>
                  <a:pt x="3938" y="4277"/>
                </a:cubicBezTo>
                <a:cubicBezTo>
                  <a:pt x="4143" y="4482"/>
                  <a:pt x="4411" y="4584"/>
                  <a:pt x="4675" y="4584"/>
                </a:cubicBezTo>
                <a:cubicBezTo>
                  <a:pt x="4939" y="4584"/>
                  <a:pt x="5199" y="4482"/>
                  <a:pt x="5388" y="4277"/>
                </a:cubicBezTo>
                <a:lnTo>
                  <a:pt x="6396" y="3332"/>
                </a:lnTo>
                <a:cubicBezTo>
                  <a:pt x="6443" y="3269"/>
                  <a:pt x="6530" y="3238"/>
                  <a:pt x="6620" y="3238"/>
                </a:cubicBezTo>
                <a:cubicBezTo>
                  <a:pt x="6711" y="3238"/>
                  <a:pt x="6805" y="3269"/>
                  <a:pt x="6868" y="3332"/>
                </a:cubicBezTo>
                <a:lnTo>
                  <a:pt x="10334" y="6735"/>
                </a:lnTo>
                <a:cubicBezTo>
                  <a:pt x="10491" y="6829"/>
                  <a:pt x="10491" y="7113"/>
                  <a:pt x="10365" y="7239"/>
                </a:cubicBezTo>
                <a:cubicBezTo>
                  <a:pt x="10302" y="7302"/>
                  <a:pt x="10216" y="7333"/>
                  <a:pt x="10129" y="7333"/>
                </a:cubicBezTo>
                <a:cubicBezTo>
                  <a:pt x="10042" y="7333"/>
                  <a:pt x="9956" y="7302"/>
                  <a:pt x="9893" y="7239"/>
                </a:cubicBezTo>
                <a:lnTo>
                  <a:pt x="8444" y="5789"/>
                </a:lnTo>
                <a:cubicBezTo>
                  <a:pt x="8381" y="5726"/>
                  <a:pt x="8286" y="5695"/>
                  <a:pt x="8195" y="5695"/>
                </a:cubicBezTo>
                <a:cubicBezTo>
                  <a:pt x="8105" y="5695"/>
                  <a:pt x="8018" y="5726"/>
                  <a:pt x="7971" y="5789"/>
                </a:cubicBezTo>
                <a:cubicBezTo>
                  <a:pt x="7845" y="5884"/>
                  <a:pt x="7845" y="6136"/>
                  <a:pt x="7971" y="6262"/>
                </a:cubicBezTo>
                <a:lnTo>
                  <a:pt x="9420" y="7711"/>
                </a:lnTo>
                <a:cubicBezTo>
                  <a:pt x="9546" y="7837"/>
                  <a:pt x="9546" y="8058"/>
                  <a:pt x="9420" y="8184"/>
                </a:cubicBezTo>
                <a:cubicBezTo>
                  <a:pt x="9357" y="8247"/>
                  <a:pt x="9271" y="8278"/>
                  <a:pt x="9184" y="8278"/>
                </a:cubicBezTo>
                <a:cubicBezTo>
                  <a:pt x="9097" y="8278"/>
                  <a:pt x="9011" y="8247"/>
                  <a:pt x="8948" y="8184"/>
                </a:cubicBezTo>
                <a:lnTo>
                  <a:pt x="7498" y="6735"/>
                </a:lnTo>
                <a:cubicBezTo>
                  <a:pt x="7435" y="6672"/>
                  <a:pt x="7341" y="6640"/>
                  <a:pt x="7250" y="6640"/>
                </a:cubicBezTo>
                <a:cubicBezTo>
                  <a:pt x="7160" y="6640"/>
                  <a:pt x="7073" y="6672"/>
                  <a:pt x="7026" y="6735"/>
                </a:cubicBezTo>
                <a:cubicBezTo>
                  <a:pt x="6900" y="6829"/>
                  <a:pt x="6900" y="7081"/>
                  <a:pt x="7026" y="7176"/>
                </a:cubicBezTo>
                <a:lnTo>
                  <a:pt x="8475" y="8656"/>
                </a:lnTo>
                <a:cubicBezTo>
                  <a:pt x="8601" y="8751"/>
                  <a:pt x="8601" y="9003"/>
                  <a:pt x="8475" y="9129"/>
                </a:cubicBezTo>
                <a:cubicBezTo>
                  <a:pt x="8412" y="9176"/>
                  <a:pt x="8325" y="9200"/>
                  <a:pt x="8239" y="9200"/>
                </a:cubicBezTo>
                <a:cubicBezTo>
                  <a:pt x="8152" y="9200"/>
                  <a:pt x="8066" y="9176"/>
                  <a:pt x="8003" y="9129"/>
                </a:cubicBezTo>
                <a:lnTo>
                  <a:pt x="6459" y="7648"/>
                </a:lnTo>
                <a:cubicBezTo>
                  <a:pt x="6270" y="7459"/>
                  <a:pt x="6018" y="7396"/>
                  <a:pt x="5797" y="7396"/>
                </a:cubicBezTo>
                <a:cubicBezTo>
                  <a:pt x="5797" y="7144"/>
                  <a:pt x="5671" y="6924"/>
                  <a:pt x="5482" y="6735"/>
                </a:cubicBezTo>
                <a:cubicBezTo>
                  <a:pt x="5293" y="6514"/>
                  <a:pt x="5041" y="6451"/>
                  <a:pt x="4821" y="6388"/>
                </a:cubicBezTo>
                <a:cubicBezTo>
                  <a:pt x="4821" y="6167"/>
                  <a:pt x="4694" y="5947"/>
                  <a:pt x="4505" y="5726"/>
                </a:cubicBezTo>
                <a:cubicBezTo>
                  <a:pt x="4285" y="5537"/>
                  <a:pt x="4064" y="5474"/>
                  <a:pt x="3812" y="5411"/>
                </a:cubicBezTo>
                <a:cubicBezTo>
                  <a:pt x="3812" y="5191"/>
                  <a:pt x="3718" y="4939"/>
                  <a:pt x="3497" y="4750"/>
                </a:cubicBezTo>
                <a:cubicBezTo>
                  <a:pt x="3308" y="4561"/>
                  <a:pt x="3048" y="4466"/>
                  <a:pt x="2785" y="4466"/>
                </a:cubicBezTo>
                <a:cubicBezTo>
                  <a:pt x="2521" y="4466"/>
                  <a:pt x="2253" y="4561"/>
                  <a:pt x="2048" y="4750"/>
                </a:cubicBezTo>
                <a:lnTo>
                  <a:pt x="1544" y="5254"/>
                </a:lnTo>
                <a:lnTo>
                  <a:pt x="819" y="4561"/>
                </a:lnTo>
                <a:cubicBezTo>
                  <a:pt x="725" y="4435"/>
                  <a:pt x="725" y="4183"/>
                  <a:pt x="819" y="4088"/>
                </a:cubicBezTo>
                <a:lnTo>
                  <a:pt x="3875" y="1064"/>
                </a:lnTo>
                <a:cubicBezTo>
                  <a:pt x="3923" y="1001"/>
                  <a:pt x="4009" y="969"/>
                  <a:pt x="4100" y="969"/>
                </a:cubicBezTo>
                <a:close/>
                <a:moveTo>
                  <a:pt x="5718" y="8089"/>
                </a:moveTo>
                <a:cubicBezTo>
                  <a:pt x="5805" y="8089"/>
                  <a:pt x="5892" y="8121"/>
                  <a:pt x="5955" y="8184"/>
                </a:cubicBezTo>
                <a:cubicBezTo>
                  <a:pt x="6081" y="8310"/>
                  <a:pt x="6081" y="8530"/>
                  <a:pt x="5955" y="8656"/>
                </a:cubicBezTo>
                <a:lnTo>
                  <a:pt x="4978" y="9633"/>
                </a:lnTo>
                <a:cubicBezTo>
                  <a:pt x="4915" y="9696"/>
                  <a:pt x="4821" y="9728"/>
                  <a:pt x="4730" y="9728"/>
                </a:cubicBezTo>
                <a:cubicBezTo>
                  <a:pt x="4639" y="9728"/>
                  <a:pt x="4553" y="9696"/>
                  <a:pt x="4505" y="9633"/>
                </a:cubicBezTo>
                <a:cubicBezTo>
                  <a:pt x="4379" y="9507"/>
                  <a:pt x="4379" y="9286"/>
                  <a:pt x="4505" y="9160"/>
                </a:cubicBezTo>
                <a:lnTo>
                  <a:pt x="5482" y="8184"/>
                </a:lnTo>
                <a:cubicBezTo>
                  <a:pt x="5545" y="8121"/>
                  <a:pt x="5632" y="8089"/>
                  <a:pt x="5718" y="8089"/>
                </a:cubicBezTo>
                <a:close/>
                <a:moveTo>
                  <a:pt x="6616" y="8877"/>
                </a:moveTo>
                <a:lnTo>
                  <a:pt x="7467" y="9665"/>
                </a:lnTo>
                <a:cubicBezTo>
                  <a:pt x="7593" y="9759"/>
                  <a:pt x="7593" y="9980"/>
                  <a:pt x="7435" y="10106"/>
                </a:cubicBezTo>
                <a:cubicBezTo>
                  <a:pt x="7388" y="10169"/>
                  <a:pt x="7286" y="10200"/>
                  <a:pt x="7179" y="10200"/>
                </a:cubicBezTo>
                <a:cubicBezTo>
                  <a:pt x="7073" y="10200"/>
                  <a:pt x="6963" y="10169"/>
                  <a:pt x="6900" y="10106"/>
                </a:cubicBezTo>
                <a:lnTo>
                  <a:pt x="6207" y="9412"/>
                </a:lnTo>
                <a:lnTo>
                  <a:pt x="6427" y="9160"/>
                </a:lnTo>
                <a:cubicBezTo>
                  <a:pt x="6522" y="9097"/>
                  <a:pt x="6585" y="8971"/>
                  <a:pt x="6616" y="8877"/>
                </a:cubicBezTo>
                <a:close/>
                <a:moveTo>
                  <a:pt x="7309" y="0"/>
                </a:moveTo>
                <a:cubicBezTo>
                  <a:pt x="7042" y="0"/>
                  <a:pt x="6774" y="103"/>
                  <a:pt x="6585" y="308"/>
                </a:cubicBezTo>
                <a:lnTo>
                  <a:pt x="5608" y="1284"/>
                </a:lnTo>
                <a:lnTo>
                  <a:pt x="4852" y="560"/>
                </a:lnTo>
                <a:cubicBezTo>
                  <a:pt x="4656" y="394"/>
                  <a:pt x="4409" y="307"/>
                  <a:pt x="4163" y="307"/>
                </a:cubicBezTo>
                <a:cubicBezTo>
                  <a:pt x="3897" y="307"/>
                  <a:pt x="3631" y="409"/>
                  <a:pt x="3434" y="623"/>
                </a:cubicBezTo>
                <a:lnTo>
                  <a:pt x="410" y="3647"/>
                </a:lnTo>
                <a:cubicBezTo>
                  <a:pt x="0" y="4025"/>
                  <a:pt x="0" y="4718"/>
                  <a:pt x="410" y="5096"/>
                </a:cubicBezTo>
                <a:lnTo>
                  <a:pt x="1103" y="5821"/>
                </a:lnTo>
                <a:cubicBezTo>
                  <a:pt x="725" y="6199"/>
                  <a:pt x="725" y="6829"/>
                  <a:pt x="1103" y="7239"/>
                </a:cubicBezTo>
                <a:cubicBezTo>
                  <a:pt x="1292" y="7428"/>
                  <a:pt x="1544" y="7491"/>
                  <a:pt x="1765" y="7554"/>
                </a:cubicBezTo>
                <a:cubicBezTo>
                  <a:pt x="1765" y="7774"/>
                  <a:pt x="1891" y="8026"/>
                  <a:pt x="2080" y="8215"/>
                </a:cubicBezTo>
                <a:cubicBezTo>
                  <a:pt x="2300" y="8404"/>
                  <a:pt x="2521" y="8499"/>
                  <a:pt x="2773" y="8530"/>
                </a:cubicBezTo>
                <a:cubicBezTo>
                  <a:pt x="2773" y="8751"/>
                  <a:pt x="2867" y="9003"/>
                  <a:pt x="3088" y="9192"/>
                </a:cubicBezTo>
                <a:cubicBezTo>
                  <a:pt x="3277" y="9381"/>
                  <a:pt x="3497" y="9475"/>
                  <a:pt x="3749" y="9507"/>
                </a:cubicBezTo>
                <a:cubicBezTo>
                  <a:pt x="3749" y="9759"/>
                  <a:pt x="3875" y="9980"/>
                  <a:pt x="4064" y="10169"/>
                </a:cubicBezTo>
                <a:cubicBezTo>
                  <a:pt x="4253" y="10373"/>
                  <a:pt x="4521" y="10476"/>
                  <a:pt x="4789" y="10476"/>
                </a:cubicBezTo>
                <a:cubicBezTo>
                  <a:pt x="5057" y="10476"/>
                  <a:pt x="5325" y="10373"/>
                  <a:pt x="5514" y="10169"/>
                </a:cubicBezTo>
                <a:lnTo>
                  <a:pt x="5766" y="9948"/>
                </a:lnTo>
                <a:lnTo>
                  <a:pt x="6459" y="10673"/>
                </a:lnTo>
                <a:cubicBezTo>
                  <a:pt x="6664" y="10862"/>
                  <a:pt x="6939" y="10956"/>
                  <a:pt x="7219" y="10956"/>
                </a:cubicBezTo>
                <a:cubicBezTo>
                  <a:pt x="7498" y="10956"/>
                  <a:pt x="7782" y="10862"/>
                  <a:pt x="8003" y="10673"/>
                </a:cubicBezTo>
                <a:cubicBezTo>
                  <a:pt x="8192" y="10452"/>
                  <a:pt x="8286" y="10232"/>
                  <a:pt x="8318" y="9980"/>
                </a:cubicBezTo>
                <a:cubicBezTo>
                  <a:pt x="8538" y="9980"/>
                  <a:pt x="8790" y="9885"/>
                  <a:pt x="8979" y="9665"/>
                </a:cubicBezTo>
                <a:cubicBezTo>
                  <a:pt x="9168" y="9475"/>
                  <a:pt x="9263" y="9255"/>
                  <a:pt x="9294" y="9003"/>
                </a:cubicBezTo>
                <a:cubicBezTo>
                  <a:pt x="9546" y="9003"/>
                  <a:pt x="9767" y="8877"/>
                  <a:pt x="9956" y="8688"/>
                </a:cubicBezTo>
                <a:cubicBezTo>
                  <a:pt x="10176" y="8499"/>
                  <a:pt x="10239" y="8247"/>
                  <a:pt x="10271" y="8026"/>
                </a:cubicBezTo>
                <a:cubicBezTo>
                  <a:pt x="10523" y="8026"/>
                  <a:pt x="10743" y="7900"/>
                  <a:pt x="10964" y="7711"/>
                </a:cubicBezTo>
                <a:cubicBezTo>
                  <a:pt x="11342" y="7302"/>
                  <a:pt x="11342" y="6640"/>
                  <a:pt x="10964" y="6262"/>
                </a:cubicBezTo>
                <a:lnTo>
                  <a:pt x="10680" y="5978"/>
                </a:lnTo>
                <a:lnTo>
                  <a:pt x="11594" y="5065"/>
                </a:lnTo>
                <a:cubicBezTo>
                  <a:pt x="11909" y="4687"/>
                  <a:pt x="11909" y="4057"/>
                  <a:pt x="11468" y="3647"/>
                </a:cubicBezTo>
                <a:lnTo>
                  <a:pt x="8034" y="308"/>
                </a:lnTo>
                <a:cubicBezTo>
                  <a:pt x="7845" y="103"/>
                  <a:pt x="7577" y="0"/>
                  <a:pt x="73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26;p63">
            <a:extLst>
              <a:ext uri="{FF2B5EF4-FFF2-40B4-BE49-F238E27FC236}">
                <a16:creationId xmlns="" xmlns:a16="http://schemas.microsoft.com/office/drawing/2014/main" id="{7873E04D-3EAE-4E91-B7F7-3832753721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4513" y="17134"/>
            <a:ext cx="77040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aseline="-25000"/>
              <a:t>FLUXO 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7A17D9A7-10D3-4A92-BEB3-8E1AD44DE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367" y="20274"/>
            <a:ext cx="936300" cy="936300"/>
          </a:xfrm>
          <a:prstGeom prst="rect">
            <a:avLst/>
          </a:prstGeom>
        </p:spPr>
      </p:pic>
      <p:graphicFrame>
        <p:nvGraphicFramePr>
          <p:cNvPr id="7" name="Diagrama 7">
            <a:extLst>
              <a:ext uri="{FF2B5EF4-FFF2-40B4-BE49-F238E27FC236}">
                <a16:creationId xmlns="" xmlns:a16="http://schemas.microsoft.com/office/drawing/2014/main" id="{F0C24ADD-B35B-4592-89D2-09F7733CEC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8236154"/>
              </p:ext>
            </p:extLst>
          </p:nvPr>
        </p:nvGraphicFramePr>
        <p:xfrm>
          <a:off x="2351108" y="800823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94131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26;p63">
            <a:extLst>
              <a:ext uri="{FF2B5EF4-FFF2-40B4-BE49-F238E27FC236}">
                <a16:creationId xmlns="" xmlns:a16="http://schemas.microsoft.com/office/drawing/2014/main" id="{7873E04D-3EAE-4E91-B7F7-3832753721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4513" y="17134"/>
            <a:ext cx="77040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aseline="-25000"/>
              <a:t>FLUXO 2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7A17D9A7-10D3-4A92-BEB3-8E1AD44DE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367" y="20274"/>
            <a:ext cx="936300" cy="936300"/>
          </a:xfrm>
          <a:prstGeom prst="rect">
            <a:avLst/>
          </a:prstGeom>
        </p:spPr>
      </p:pic>
      <p:graphicFrame>
        <p:nvGraphicFramePr>
          <p:cNvPr id="7" name="Diagrama 7">
            <a:extLst>
              <a:ext uri="{FF2B5EF4-FFF2-40B4-BE49-F238E27FC236}">
                <a16:creationId xmlns="" xmlns:a16="http://schemas.microsoft.com/office/drawing/2014/main" id="{F0C24ADD-B35B-4592-89D2-09F7733CEC5B}"/>
              </a:ext>
            </a:extLst>
          </p:cNvPr>
          <p:cNvGraphicFramePr/>
          <p:nvPr/>
        </p:nvGraphicFramePr>
        <p:xfrm>
          <a:off x="2351108" y="800823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64185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26;p63">
            <a:extLst>
              <a:ext uri="{FF2B5EF4-FFF2-40B4-BE49-F238E27FC236}">
                <a16:creationId xmlns="" xmlns:a16="http://schemas.microsoft.com/office/drawing/2014/main" id="{7873E04D-3EAE-4E91-B7F7-3832753721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4513" y="17134"/>
            <a:ext cx="77040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aseline="-25000"/>
              <a:t>SEGREGATION OF DUTIES</a:t>
            </a:r>
            <a:endParaRPr lang="en" baseline="-25000" dirty="0"/>
          </a:p>
        </p:txBody>
      </p:sp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7A17D9A7-10D3-4A92-BEB3-8E1AD44DE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367" y="20274"/>
            <a:ext cx="936300" cy="936300"/>
          </a:xfrm>
          <a:prstGeom prst="rect">
            <a:avLst/>
          </a:prstGeom>
        </p:spPr>
      </p:pic>
      <p:sp>
        <p:nvSpPr>
          <p:cNvPr id="489" name="CaixaDeTexto 488">
            <a:extLst>
              <a:ext uri="{FF2B5EF4-FFF2-40B4-BE49-F238E27FC236}">
                <a16:creationId xmlns="" xmlns:a16="http://schemas.microsoft.com/office/drawing/2014/main" id="{46406CE3-9BBC-43F0-89C0-9A75F5BC096D}"/>
              </a:ext>
            </a:extLst>
          </p:cNvPr>
          <p:cNvSpPr txBox="1"/>
          <p:nvPr/>
        </p:nvSpPr>
        <p:spPr>
          <a:xfrm>
            <a:off x="914400" y="1344834"/>
            <a:ext cx="7206687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A segregação de função será feita através dos templates de cada função, onde estará </a:t>
            </a:r>
            <a:r>
              <a:rPr lang="pt-BR"/>
              <a:t>mapeado e definido quais sistemas cada função ("cargo") irá utilizar e dentro de cada sistema quais acessos deverão ter.</a:t>
            </a:r>
          </a:p>
          <a:p>
            <a:endParaRPr lang="pt-BR" dirty="0"/>
          </a:p>
          <a:p>
            <a:r>
              <a:rPr lang="pt-BR"/>
              <a:t>Os riscos estarão mitigados primeiramente em cada role e no segundo nível estará mitigada no conjunto de roles que irá formar o template.</a:t>
            </a:r>
          </a:p>
          <a:p>
            <a:endParaRPr lang="pt-BR" dirty="0"/>
          </a:p>
          <a:p>
            <a:r>
              <a:rPr lang="pt-BR" dirty="0"/>
              <a:t>Utilizaremos o programa de SOD QSoftware (ORACLE) para fazer validações de SOD diariamente em todas as aplicações, onde está construído uma bancada de segurança </a:t>
            </a:r>
            <a:r>
              <a:rPr lang="pt-BR"/>
              <a:t>apontando cada programa e cada conflito de risco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7828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26;p63">
            <a:extLst>
              <a:ext uri="{FF2B5EF4-FFF2-40B4-BE49-F238E27FC236}">
                <a16:creationId xmlns="" xmlns:a16="http://schemas.microsoft.com/office/drawing/2014/main" id="{7873E04D-3EAE-4E91-B7F7-3832753721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728" y="53305"/>
            <a:ext cx="77040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aseline="-25000"/>
              <a:t>REVISÃO PERIÓDICA DE ACESSO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7A17D9A7-10D3-4A92-BEB3-8E1AD44DE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367" y="20274"/>
            <a:ext cx="936300" cy="936300"/>
          </a:xfrm>
          <a:prstGeom prst="rect">
            <a:avLst/>
          </a:prstGeom>
        </p:spPr>
      </p:pic>
      <p:sp>
        <p:nvSpPr>
          <p:cNvPr id="489" name="CaixaDeTexto 488">
            <a:extLst>
              <a:ext uri="{FF2B5EF4-FFF2-40B4-BE49-F238E27FC236}">
                <a16:creationId xmlns="" xmlns:a16="http://schemas.microsoft.com/office/drawing/2014/main" id="{46406CE3-9BBC-43F0-89C0-9A75F5BC096D}"/>
              </a:ext>
            </a:extLst>
          </p:cNvPr>
          <p:cNvSpPr txBox="1"/>
          <p:nvPr/>
        </p:nvSpPr>
        <p:spPr>
          <a:xfrm>
            <a:off x="914400" y="1344834"/>
            <a:ext cx="7206687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Certification é um processo de controle e monitoramento dos risco onde a cada seis meses é enviado aos supervisores da área um relatório detalhado dos acessos que cada subnordinado a ele possui nos sistemas.</a:t>
            </a:r>
          </a:p>
          <a:p>
            <a:endParaRPr lang="pt-BR"/>
          </a:p>
          <a:p>
            <a:r>
              <a:rPr lang="pt-BR"/>
              <a:t>Os acessos considerados excessivos ou incorretos deverão ser marcados pelo supervisor e após um do envio do relatório retornaremos contato para coletar essas informações e fazer as devidas correções.</a:t>
            </a:r>
          </a:p>
        </p:txBody>
      </p:sp>
    </p:spTree>
    <p:extLst>
      <p:ext uri="{BB962C8B-B14F-4D97-AF65-F5344CB8AC3E}">
        <p14:creationId xmlns:p14="http://schemas.microsoft.com/office/powerpoint/2010/main" val="3597182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26;p63">
            <a:extLst>
              <a:ext uri="{FF2B5EF4-FFF2-40B4-BE49-F238E27FC236}">
                <a16:creationId xmlns="" xmlns:a16="http://schemas.microsoft.com/office/drawing/2014/main" id="{7873E04D-3EAE-4E91-B7F7-3832753721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4513" y="17134"/>
            <a:ext cx="77040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aseline="-25000"/>
              <a:t>MONITORING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7A17D9A7-10D3-4A92-BEB3-8E1AD44DE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367" y="20274"/>
            <a:ext cx="936300" cy="936300"/>
          </a:xfrm>
          <a:prstGeom prst="rect">
            <a:avLst/>
          </a:prstGeom>
        </p:spPr>
      </p:pic>
      <p:sp>
        <p:nvSpPr>
          <p:cNvPr id="489" name="CaixaDeTexto 488">
            <a:extLst>
              <a:ext uri="{FF2B5EF4-FFF2-40B4-BE49-F238E27FC236}">
                <a16:creationId xmlns="" xmlns:a16="http://schemas.microsoft.com/office/drawing/2014/main" id="{46406CE3-9BBC-43F0-89C0-9A75F5BC096D}"/>
              </a:ext>
            </a:extLst>
          </p:cNvPr>
          <p:cNvSpPr txBox="1"/>
          <p:nvPr/>
        </p:nvSpPr>
        <p:spPr>
          <a:xfrm>
            <a:off x="914400" y="1344834"/>
            <a:ext cx="7206687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O monitoring é um Power BI com a consolidação de todas as tabelas de segurança apenas no modo de leitura para obteção de dados em tempo real, com o intuíto de </a:t>
            </a:r>
            <a:r>
              <a:rPr lang="pt-BR"/>
              <a:t>monitorar todos usuários que são criados, modificados e deletados da aplicação.</a:t>
            </a:r>
          </a:p>
          <a:p>
            <a:endParaRPr lang="pt-BR" dirty="0"/>
          </a:p>
          <a:p>
            <a:r>
              <a:rPr lang="pt-BR" dirty="0"/>
              <a:t>Os acessos considerados críticos ou de exceção serão monitorados direto no PBI, onde será notificado aos membros da area assim que um desses acessos forem habilitados </a:t>
            </a:r>
            <a:r>
              <a:rPr lang="pt-BR"/>
              <a:t>para os usuários. </a:t>
            </a:r>
          </a:p>
        </p:txBody>
      </p:sp>
    </p:spTree>
    <p:extLst>
      <p:ext uri="{BB962C8B-B14F-4D97-AF65-F5344CB8AC3E}">
        <p14:creationId xmlns:p14="http://schemas.microsoft.com/office/powerpoint/2010/main" val="138716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50"/>
          <p:cNvSpPr txBox="1">
            <a:spLocks noGrp="1"/>
          </p:cNvSpPr>
          <p:nvPr>
            <p:ph type="title"/>
          </p:nvPr>
        </p:nvSpPr>
        <p:spPr>
          <a:xfrm>
            <a:off x="921067" y="124711"/>
            <a:ext cx="7704000" cy="132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" b="1">
                <a:latin typeface="Poppins"/>
                <a:cs typeface="Poppins"/>
                <a:sym typeface="Poppins"/>
              </a:rPr>
              <a:t>CATÁLOGO DE PRODUTDOS</a:t>
            </a:r>
            <a:endParaRPr lang="en" b="1">
              <a:latin typeface="Poppins"/>
              <a:cs typeface="Poppins"/>
            </a:endParaRPr>
          </a:p>
        </p:txBody>
      </p:sp>
      <p:grpSp>
        <p:nvGrpSpPr>
          <p:cNvPr id="2055" name="Google Shape;2055;p50"/>
          <p:cNvGrpSpPr/>
          <p:nvPr/>
        </p:nvGrpSpPr>
        <p:grpSpPr>
          <a:xfrm rot="-5400000">
            <a:off x="8547573" y="1686273"/>
            <a:ext cx="1490015" cy="1233687"/>
            <a:chOff x="499425" y="235425"/>
            <a:chExt cx="6131750" cy="5076900"/>
          </a:xfrm>
        </p:grpSpPr>
        <p:sp>
          <p:nvSpPr>
            <p:cNvPr id="2056" name="Google Shape;2056;p50"/>
            <p:cNvSpPr/>
            <p:nvPr/>
          </p:nvSpPr>
          <p:spPr>
            <a:xfrm>
              <a:off x="5450250" y="1106200"/>
              <a:ext cx="1039675" cy="131225"/>
            </a:xfrm>
            <a:custGeom>
              <a:avLst/>
              <a:gdLst/>
              <a:ahLst/>
              <a:cxnLst/>
              <a:rect l="l" t="t" r="r" b="b"/>
              <a:pathLst>
                <a:path w="41587" h="5249" extrusionOk="0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0"/>
            <p:cNvSpPr/>
            <p:nvPr/>
          </p:nvSpPr>
          <p:spPr>
            <a:xfrm>
              <a:off x="5299900" y="993925"/>
              <a:ext cx="1331275" cy="35487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0"/>
            <p:cNvSpPr/>
            <p:nvPr/>
          </p:nvSpPr>
          <p:spPr>
            <a:xfrm>
              <a:off x="3481925" y="359250"/>
              <a:ext cx="656125" cy="807525"/>
            </a:xfrm>
            <a:custGeom>
              <a:avLst/>
              <a:gdLst/>
              <a:ahLst/>
              <a:cxnLst/>
              <a:rect l="l" t="t" r="r" b="b"/>
              <a:pathLst>
                <a:path w="26245" h="32301" extrusionOk="0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0"/>
            <p:cNvSpPr/>
            <p:nvPr/>
          </p:nvSpPr>
          <p:spPr>
            <a:xfrm>
              <a:off x="3333025" y="235425"/>
              <a:ext cx="961325" cy="105500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0"/>
            <p:cNvSpPr/>
            <p:nvPr/>
          </p:nvSpPr>
          <p:spPr>
            <a:xfrm>
              <a:off x="3037800" y="2489050"/>
              <a:ext cx="1039700" cy="141350"/>
            </a:xfrm>
            <a:custGeom>
              <a:avLst/>
              <a:gdLst/>
              <a:ahLst/>
              <a:cxnLst/>
              <a:rect l="l" t="t" r="r" b="b"/>
              <a:pathLst>
                <a:path w="41588" h="5654" extrusionOk="0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0"/>
            <p:cNvSpPr/>
            <p:nvPr/>
          </p:nvSpPr>
          <p:spPr>
            <a:xfrm>
              <a:off x="499425" y="1314860"/>
              <a:ext cx="1321800" cy="355850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0"/>
            <p:cNvSpPr/>
            <p:nvPr/>
          </p:nvSpPr>
          <p:spPr>
            <a:xfrm>
              <a:off x="3986625" y="4073800"/>
              <a:ext cx="666225" cy="807550"/>
            </a:xfrm>
            <a:custGeom>
              <a:avLst/>
              <a:gdLst/>
              <a:ahLst/>
              <a:cxnLst/>
              <a:rect l="l" t="t" r="r" b="b"/>
              <a:pathLst>
                <a:path w="26649" h="32302" extrusionOk="0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0"/>
            <p:cNvSpPr/>
            <p:nvPr/>
          </p:nvSpPr>
          <p:spPr>
            <a:xfrm>
              <a:off x="3836550" y="3955725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0"/>
            <p:cNvSpPr/>
            <p:nvPr/>
          </p:nvSpPr>
          <p:spPr>
            <a:xfrm>
              <a:off x="827225" y="4396800"/>
              <a:ext cx="666225" cy="797450"/>
            </a:xfrm>
            <a:custGeom>
              <a:avLst/>
              <a:gdLst/>
              <a:ahLst/>
              <a:cxnLst/>
              <a:rect l="l" t="t" r="r" b="b"/>
              <a:pathLst>
                <a:path w="26649" h="31898" extrusionOk="0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0"/>
            <p:cNvSpPr/>
            <p:nvPr/>
          </p:nvSpPr>
          <p:spPr>
            <a:xfrm>
              <a:off x="677150" y="4278750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6" name="Google Shape;2066;p50"/>
          <p:cNvGrpSpPr/>
          <p:nvPr/>
        </p:nvGrpSpPr>
        <p:grpSpPr>
          <a:xfrm>
            <a:off x="8582940" y="126631"/>
            <a:ext cx="490818" cy="1038273"/>
            <a:chOff x="2623975" y="233075"/>
            <a:chExt cx="2361975" cy="4996500"/>
          </a:xfrm>
        </p:grpSpPr>
        <p:sp>
          <p:nvSpPr>
            <p:cNvPr id="2067" name="Google Shape;2067;p50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0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9" name="Google Shape;2069;p50"/>
          <p:cNvGrpSpPr/>
          <p:nvPr/>
        </p:nvGrpSpPr>
        <p:grpSpPr>
          <a:xfrm rot="2700000">
            <a:off x="-177116" y="-224728"/>
            <a:ext cx="856219" cy="1152881"/>
            <a:chOff x="2261690" y="-20305"/>
            <a:chExt cx="4146835" cy="5583630"/>
          </a:xfrm>
        </p:grpSpPr>
        <p:sp>
          <p:nvSpPr>
            <p:cNvPr id="2070" name="Google Shape;2070;p50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0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1" name="Google Shape;2091;p50"/>
          <p:cNvGrpSpPr/>
          <p:nvPr/>
        </p:nvGrpSpPr>
        <p:grpSpPr>
          <a:xfrm rot="5400000">
            <a:off x="1034990" y="4000706"/>
            <a:ext cx="490818" cy="1038273"/>
            <a:chOff x="2623975" y="233075"/>
            <a:chExt cx="2361975" cy="4996500"/>
          </a:xfrm>
        </p:grpSpPr>
        <p:sp>
          <p:nvSpPr>
            <p:cNvPr id="2092" name="Google Shape;2092;p50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0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4" name="Google Shape;2094;p50"/>
          <p:cNvGrpSpPr/>
          <p:nvPr/>
        </p:nvGrpSpPr>
        <p:grpSpPr>
          <a:xfrm rot="2078309">
            <a:off x="4036530" y="3666049"/>
            <a:ext cx="3465787" cy="2492876"/>
            <a:chOff x="1999264" y="-4475358"/>
            <a:chExt cx="14264599" cy="10260260"/>
          </a:xfrm>
        </p:grpSpPr>
        <p:sp>
          <p:nvSpPr>
            <p:cNvPr id="2095" name="Google Shape;2095;p50"/>
            <p:cNvSpPr/>
            <p:nvPr/>
          </p:nvSpPr>
          <p:spPr>
            <a:xfrm rot="-703138">
              <a:off x="4628094" y="2784431"/>
              <a:ext cx="1331199" cy="35485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0"/>
            <p:cNvSpPr/>
            <p:nvPr/>
          </p:nvSpPr>
          <p:spPr>
            <a:xfrm rot="8493189">
              <a:off x="7180386" y="798814"/>
              <a:ext cx="961343" cy="105502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0"/>
            <p:cNvSpPr/>
            <p:nvPr/>
          </p:nvSpPr>
          <p:spPr>
            <a:xfrm rot="-5560946">
              <a:off x="13525750" y="-3420269"/>
              <a:ext cx="1321794" cy="355848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0"/>
            <p:cNvSpPr/>
            <p:nvPr/>
          </p:nvSpPr>
          <p:spPr>
            <a:xfrm rot="-1544089">
              <a:off x="2177927" y="4583183"/>
              <a:ext cx="966336" cy="1043684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0"/>
            <p:cNvSpPr/>
            <p:nvPr/>
          </p:nvSpPr>
          <p:spPr>
            <a:xfrm>
              <a:off x="15297512" y="-4475358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="" xmlns:a16="http://schemas.microsoft.com/office/drawing/2014/main" id="{A602CD32-EEA1-4B3A-BF4B-37856CDF9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13" y="246142"/>
            <a:ext cx="907123" cy="9071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="" xmlns:a16="http://schemas.microsoft.com/office/drawing/2014/main" id="{8489C376-61E5-41F8-B617-ADE5A0DAD4FD}"/>
              </a:ext>
            </a:extLst>
          </p:cNvPr>
          <p:cNvSpPr txBox="1"/>
          <p:nvPr/>
        </p:nvSpPr>
        <p:spPr>
          <a:xfrm>
            <a:off x="1687501" y="1305660"/>
            <a:ext cx="4856016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solidFill>
                  <a:schemeClr val="bg1"/>
                </a:solidFill>
                <a:latin typeface="Poppins Medium"/>
              </a:rPr>
              <a:t>Câmera</a:t>
            </a:r>
          </a:p>
          <a:p>
            <a:r>
              <a:rPr lang="pt-BR">
                <a:solidFill>
                  <a:schemeClr val="bg1"/>
                </a:solidFill>
                <a:latin typeface="Poppins Medium"/>
              </a:rPr>
              <a:t>Modelo: IB8377-HT – VIVOTEK</a:t>
            </a:r>
            <a:endParaRPr lang="pt-BR">
              <a:solidFill>
                <a:schemeClr val="bg1"/>
              </a:solidFill>
            </a:endParaRPr>
          </a:p>
          <a:p>
            <a:r>
              <a:rPr lang="pt-BR">
                <a:solidFill>
                  <a:schemeClr val="bg1"/>
                </a:solidFill>
                <a:latin typeface="Poppins Medium"/>
              </a:rPr>
              <a:t>Local: Data Center/ </a:t>
            </a:r>
            <a:r>
              <a:rPr lang="pt-BR" err="1">
                <a:solidFill>
                  <a:schemeClr val="bg1"/>
                </a:solidFill>
                <a:latin typeface="Poppins Medium"/>
              </a:rPr>
              <a:t>Storage</a:t>
            </a:r>
            <a:r>
              <a:rPr lang="pt-BR">
                <a:solidFill>
                  <a:schemeClr val="bg1"/>
                </a:solidFill>
                <a:latin typeface="Poppins Medium"/>
              </a:rPr>
              <a:t>/ Laboratório/ Almoxarifado TI</a:t>
            </a:r>
          </a:p>
          <a:p>
            <a:r>
              <a:rPr lang="pt-BR">
                <a:solidFill>
                  <a:schemeClr val="bg1"/>
                </a:solidFill>
                <a:latin typeface="Poppins Medium"/>
              </a:rPr>
              <a:t>Preço: </a:t>
            </a:r>
            <a:r>
              <a:rPr lang="pt-BR" b="1">
                <a:solidFill>
                  <a:schemeClr val="bg1"/>
                </a:solidFill>
              </a:rPr>
              <a:t>R$ 2.559,55 + impostos </a:t>
            </a:r>
            <a:r>
              <a:rPr lang="pt-BR">
                <a:hlinkClick r:id="rId4"/>
              </a:rPr>
              <a:t>B&amp;H Photo-Video-Audio</a:t>
            </a:r>
            <a:endParaRPr lang="pt-BR">
              <a:solidFill>
                <a:schemeClr val="bg1"/>
              </a:solidFill>
              <a:latin typeface="Poppins Medium"/>
            </a:endParaRPr>
          </a:p>
          <a:p>
            <a:r>
              <a:rPr lang="pt-BR">
                <a:solidFill>
                  <a:schemeClr val="bg1"/>
                </a:solidFill>
                <a:latin typeface="Poppins Medium"/>
              </a:rPr>
              <a:t>Manual: </a:t>
            </a:r>
            <a:r>
              <a:rPr lang="pt-BR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encurtador.com.br/bf367</a:t>
            </a:r>
            <a:endParaRPr lang="pt-BR">
              <a:solidFill>
                <a:schemeClr val="bg1"/>
              </a:solidFill>
              <a:latin typeface="Poppins Medium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="" xmlns:a16="http://schemas.microsoft.com/office/drawing/2014/main" id="{1D8B23A1-9D4F-40A7-BE23-1385B4F5C3DB}"/>
              </a:ext>
            </a:extLst>
          </p:cNvPr>
          <p:cNvSpPr txBox="1"/>
          <p:nvPr/>
        </p:nvSpPr>
        <p:spPr>
          <a:xfrm>
            <a:off x="1799206" y="3006605"/>
            <a:ext cx="304482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solidFill>
                  <a:schemeClr val="bg1"/>
                </a:solidFill>
                <a:latin typeface="Poppins Medium"/>
                <a:cs typeface="Segoe UI"/>
              </a:rPr>
              <a:t>Câmera</a:t>
            </a:r>
          </a:p>
          <a:p>
            <a:r>
              <a:rPr lang="pt-BR">
                <a:solidFill>
                  <a:schemeClr val="bg1"/>
                </a:solidFill>
                <a:latin typeface="Poppins Medium"/>
                <a:cs typeface="Segoe UI"/>
              </a:rPr>
              <a:t>Modelo: </a:t>
            </a:r>
            <a:r>
              <a:rPr lang="pt-BR">
                <a:solidFill>
                  <a:schemeClr val="bg1"/>
                </a:solidFill>
              </a:rPr>
              <a:t>FD8166A</a:t>
            </a:r>
            <a:endParaRPr lang="pt-BR">
              <a:solidFill>
                <a:schemeClr val="bg1"/>
              </a:solidFill>
              <a:latin typeface="Poppins Medium"/>
              <a:cs typeface="Segoe UI"/>
            </a:endParaRPr>
          </a:p>
          <a:p>
            <a:r>
              <a:rPr lang="pt-BR">
                <a:solidFill>
                  <a:schemeClr val="bg1"/>
                </a:solidFill>
                <a:latin typeface="Poppins Medium"/>
                <a:cs typeface="Segoe UI"/>
              </a:rPr>
              <a:t>Local: Áreas Comuns</a:t>
            </a:r>
          </a:p>
          <a:p>
            <a:r>
              <a:rPr lang="pt-BR">
                <a:solidFill>
                  <a:schemeClr val="bg1"/>
                </a:solidFill>
                <a:latin typeface="Poppins Medium"/>
                <a:cs typeface="Segoe UI"/>
              </a:rPr>
              <a:t>Manual: </a:t>
            </a:r>
            <a:r>
              <a:rPr lang="pt-BR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encurtador.com.br/cdhVW</a:t>
            </a:r>
            <a:r>
              <a:rPr lang="pt-BR">
                <a:solidFill>
                  <a:schemeClr val="bg1"/>
                </a:solidFill>
                <a:latin typeface="Poppins Medium"/>
                <a:cs typeface="Segoe UI"/>
                <a:hlinkClick r:id="rId6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​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="" xmlns:a16="http://schemas.microsoft.com/office/drawing/2014/main" id="{91BE3AB6-2371-4C3B-9308-43D773CD360A}"/>
              </a:ext>
            </a:extLst>
          </p:cNvPr>
          <p:cNvSpPr txBox="1"/>
          <p:nvPr/>
        </p:nvSpPr>
        <p:spPr>
          <a:xfrm>
            <a:off x="6058069" y="3161686"/>
            <a:ext cx="3012571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err="1">
                <a:solidFill>
                  <a:schemeClr val="bg1"/>
                </a:solidFill>
                <a:latin typeface="Poppins Medium"/>
              </a:rPr>
              <a:t>Storage</a:t>
            </a:r>
            <a:endParaRPr lang="pt-BR">
              <a:solidFill>
                <a:schemeClr val="bg1"/>
              </a:solidFill>
              <a:latin typeface="Poppins Medium"/>
            </a:endParaRPr>
          </a:p>
          <a:p>
            <a:r>
              <a:rPr lang="pt-BR">
                <a:solidFill>
                  <a:schemeClr val="bg1"/>
                </a:solidFill>
                <a:latin typeface="Poppins Medium"/>
              </a:rPr>
              <a:t>Modelo: </a:t>
            </a:r>
            <a:r>
              <a:rPr lang="pt-BR">
                <a:solidFill>
                  <a:schemeClr val="bg1"/>
                </a:solidFill>
              </a:rPr>
              <a:t>TS-251+ </a:t>
            </a:r>
            <a:r>
              <a:rPr lang="pt-BR" err="1">
                <a:solidFill>
                  <a:schemeClr val="bg1"/>
                </a:solidFill>
              </a:rPr>
              <a:t>Qnap</a:t>
            </a:r>
            <a:endParaRPr lang="pt-BR">
              <a:solidFill>
                <a:schemeClr val="bg1"/>
              </a:solidFill>
            </a:endParaRPr>
          </a:p>
          <a:p>
            <a:r>
              <a:rPr lang="pt-BR">
                <a:solidFill>
                  <a:schemeClr val="bg1"/>
                </a:solidFill>
                <a:latin typeface="Poppins Medium"/>
              </a:rPr>
              <a:t>Local: Segurança</a:t>
            </a:r>
          </a:p>
          <a:p>
            <a:r>
              <a:rPr lang="pt-BR">
                <a:solidFill>
                  <a:schemeClr val="bg1"/>
                </a:solidFill>
                <a:latin typeface="Poppins Medium"/>
              </a:rPr>
              <a:t>R$: </a:t>
            </a:r>
            <a:r>
              <a:rPr lang="pt-BR">
                <a:solidFill>
                  <a:schemeClr val="bg1"/>
                </a:solidFill>
              </a:rPr>
              <a:t>3.637,30 amazon.com.br</a:t>
            </a:r>
            <a:endParaRPr lang="pt-BR">
              <a:solidFill>
                <a:schemeClr val="bg1"/>
              </a:solidFill>
              <a:latin typeface="Poppins Medium"/>
            </a:endParaRPr>
          </a:p>
          <a:p>
            <a:r>
              <a:rPr lang="pt-BR">
                <a:solidFill>
                  <a:schemeClr val="bg1"/>
                </a:solidFill>
                <a:latin typeface="Poppins Medium"/>
              </a:rPr>
              <a:t>Manual: </a:t>
            </a:r>
            <a:r>
              <a:rPr lang="pt-BR">
                <a:hlinkClick r:id="rId7"/>
              </a:rPr>
              <a:t>encurtador.com.br/gsyD6</a:t>
            </a:r>
            <a:endParaRPr lang="pt-BR">
              <a:solidFill>
                <a:schemeClr val="bg1"/>
              </a:solidFill>
              <a:latin typeface="Poppins Medium"/>
            </a:endParaRPr>
          </a:p>
        </p:txBody>
      </p:sp>
      <p:pic>
        <p:nvPicPr>
          <p:cNvPr id="3" name="Imagem 3" descr="Câmera fotográfica preta em fundo branco&#10;&#10;Descrição gerada automaticamente">
            <a:extLst>
              <a:ext uri="{FF2B5EF4-FFF2-40B4-BE49-F238E27FC236}">
                <a16:creationId xmlns="" xmlns:a16="http://schemas.microsoft.com/office/drawing/2014/main" id="{9803A372-1E24-4166-B20E-AA553C7820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175" y="1301264"/>
            <a:ext cx="1155700" cy="1409954"/>
          </a:xfrm>
          <a:prstGeom prst="rect">
            <a:avLst/>
          </a:prstGeom>
        </p:spPr>
      </p:pic>
      <p:pic>
        <p:nvPicPr>
          <p:cNvPr id="4" name="Imagem 4" descr="Vídeo game portátil&#10;&#10;Descrição gerada automaticamente">
            <a:extLst>
              <a:ext uri="{FF2B5EF4-FFF2-40B4-BE49-F238E27FC236}">
                <a16:creationId xmlns="" xmlns:a16="http://schemas.microsoft.com/office/drawing/2014/main" id="{7D07D3CB-1A15-469B-8D62-56BB671DB9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72532" y="1513694"/>
            <a:ext cx="1287493" cy="153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51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50"/>
          <p:cNvSpPr txBox="1">
            <a:spLocks noGrp="1"/>
          </p:cNvSpPr>
          <p:nvPr>
            <p:ph type="title"/>
          </p:nvPr>
        </p:nvSpPr>
        <p:spPr>
          <a:xfrm>
            <a:off x="921067" y="124711"/>
            <a:ext cx="7704000" cy="132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" b="1">
                <a:latin typeface="Poppins"/>
                <a:cs typeface="Poppins"/>
                <a:sym typeface="Poppins"/>
              </a:rPr>
              <a:t>CATÁLOGO DE PRODUTODS</a:t>
            </a:r>
            <a:endParaRPr lang="en" b="1">
              <a:latin typeface="Poppins"/>
              <a:cs typeface="Poppins"/>
            </a:endParaRPr>
          </a:p>
        </p:txBody>
      </p:sp>
      <p:grpSp>
        <p:nvGrpSpPr>
          <p:cNvPr id="2055" name="Google Shape;2055;p50"/>
          <p:cNvGrpSpPr/>
          <p:nvPr/>
        </p:nvGrpSpPr>
        <p:grpSpPr>
          <a:xfrm rot="-5400000">
            <a:off x="8547573" y="1686273"/>
            <a:ext cx="1490015" cy="1233687"/>
            <a:chOff x="499425" y="235425"/>
            <a:chExt cx="6131750" cy="5076900"/>
          </a:xfrm>
        </p:grpSpPr>
        <p:sp>
          <p:nvSpPr>
            <p:cNvPr id="2056" name="Google Shape;2056;p50"/>
            <p:cNvSpPr/>
            <p:nvPr/>
          </p:nvSpPr>
          <p:spPr>
            <a:xfrm>
              <a:off x="5450250" y="1106200"/>
              <a:ext cx="1039675" cy="131225"/>
            </a:xfrm>
            <a:custGeom>
              <a:avLst/>
              <a:gdLst/>
              <a:ahLst/>
              <a:cxnLst/>
              <a:rect l="l" t="t" r="r" b="b"/>
              <a:pathLst>
                <a:path w="41587" h="5249" extrusionOk="0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0"/>
            <p:cNvSpPr/>
            <p:nvPr/>
          </p:nvSpPr>
          <p:spPr>
            <a:xfrm>
              <a:off x="5299900" y="993925"/>
              <a:ext cx="1331275" cy="35487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0"/>
            <p:cNvSpPr/>
            <p:nvPr/>
          </p:nvSpPr>
          <p:spPr>
            <a:xfrm>
              <a:off x="3481925" y="359250"/>
              <a:ext cx="656125" cy="807525"/>
            </a:xfrm>
            <a:custGeom>
              <a:avLst/>
              <a:gdLst/>
              <a:ahLst/>
              <a:cxnLst/>
              <a:rect l="l" t="t" r="r" b="b"/>
              <a:pathLst>
                <a:path w="26245" h="32301" extrusionOk="0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0"/>
            <p:cNvSpPr/>
            <p:nvPr/>
          </p:nvSpPr>
          <p:spPr>
            <a:xfrm>
              <a:off x="3333025" y="235425"/>
              <a:ext cx="961325" cy="105500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0"/>
            <p:cNvSpPr/>
            <p:nvPr/>
          </p:nvSpPr>
          <p:spPr>
            <a:xfrm>
              <a:off x="3037800" y="2489050"/>
              <a:ext cx="1039700" cy="141350"/>
            </a:xfrm>
            <a:custGeom>
              <a:avLst/>
              <a:gdLst/>
              <a:ahLst/>
              <a:cxnLst/>
              <a:rect l="l" t="t" r="r" b="b"/>
              <a:pathLst>
                <a:path w="41588" h="5654" extrusionOk="0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0"/>
            <p:cNvSpPr/>
            <p:nvPr/>
          </p:nvSpPr>
          <p:spPr>
            <a:xfrm>
              <a:off x="499425" y="1314860"/>
              <a:ext cx="1321800" cy="355850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0"/>
            <p:cNvSpPr/>
            <p:nvPr/>
          </p:nvSpPr>
          <p:spPr>
            <a:xfrm>
              <a:off x="3986625" y="4073800"/>
              <a:ext cx="666225" cy="807550"/>
            </a:xfrm>
            <a:custGeom>
              <a:avLst/>
              <a:gdLst/>
              <a:ahLst/>
              <a:cxnLst/>
              <a:rect l="l" t="t" r="r" b="b"/>
              <a:pathLst>
                <a:path w="26649" h="32302" extrusionOk="0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0"/>
            <p:cNvSpPr/>
            <p:nvPr/>
          </p:nvSpPr>
          <p:spPr>
            <a:xfrm>
              <a:off x="3836550" y="3955725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0"/>
            <p:cNvSpPr/>
            <p:nvPr/>
          </p:nvSpPr>
          <p:spPr>
            <a:xfrm>
              <a:off x="827225" y="4396800"/>
              <a:ext cx="666225" cy="797450"/>
            </a:xfrm>
            <a:custGeom>
              <a:avLst/>
              <a:gdLst/>
              <a:ahLst/>
              <a:cxnLst/>
              <a:rect l="l" t="t" r="r" b="b"/>
              <a:pathLst>
                <a:path w="26649" h="31898" extrusionOk="0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0"/>
            <p:cNvSpPr/>
            <p:nvPr/>
          </p:nvSpPr>
          <p:spPr>
            <a:xfrm>
              <a:off x="677150" y="4278750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6" name="Google Shape;2066;p50"/>
          <p:cNvGrpSpPr/>
          <p:nvPr/>
        </p:nvGrpSpPr>
        <p:grpSpPr>
          <a:xfrm>
            <a:off x="8582940" y="126631"/>
            <a:ext cx="490818" cy="1038273"/>
            <a:chOff x="2623975" y="233075"/>
            <a:chExt cx="2361975" cy="4996500"/>
          </a:xfrm>
        </p:grpSpPr>
        <p:sp>
          <p:nvSpPr>
            <p:cNvPr id="2067" name="Google Shape;2067;p50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0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9" name="Google Shape;2069;p50"/>
          <p:cNvGrpSpPr/>
          <p:nvPr/>
        </p:nvGrpSpPr>
        <p:grpSpPr>
          <a:xfrm rot="2700000">
            <a:off x="-177116" y="-224728"/>
            <a:ext cx="856219" cy="1152881"/>
            <a:chOff x="2261690" y="-20305"/>
            <a:chExt cx="4146835" cy="5583630"/>
          </a:xfrm>
        </p:grpSpPr>
        <p:sp>
          <p:nvSpPr>
            <p:cNvPr id="2070" name="Google Shape;2070;p50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0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1" name="Google Shape;2091;p50"/>
          <p:cNvGrpSpPr/>
          <p:nvPr/>
        </p:nvGrpSpPr>
        <p:grpSpPr>
          <a:xfrm rot="5400000">
            <a:off x="1034990" y="4000706"/>
            <a:ext cx="490818" cy="1038273"/>
            <a:chOff x="2623975" y="233075"/>
            <a:chExt cx="2361975" cy="4996500"/>
          </a:xfrm>
        </p:grpSpPr>
        <p:sp>
          <p:nvSpPr>
            <p:cNvPr id="2092" name="Google Shape;2092;p50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0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4" name="Google Shape;2094;p50"/>
          <p:cNvGrpSpPr/>
          <p:nvPr/>
        </p:nvGrpSpPr>
        <p:grpSpPr>
          <a:xfrm rot="2078309">
            <a:off x="4036530" y="3666049"/>
            <a:ext cx="3465787" cy="2492876"/>
            <a:chOff x="1999264" y="-4475358"/>
            <a:chExt cx="14264599" cy="10260260"/>
          </a:xfrm>
        </p:grpSpPr>
        <p:sp>
          <p:nvSpPr>
            <p:cNvPr id="2095" name="Google Shape;2095;p50"/>
            <p:cNvSpPr/>
            <p:nvPr/>
          </p:nvSpPr>
          <p:spPr>
            <a:xfrm rot="-703138">
              <a:off x="4628094" y="2784431"/>
              <a:ext cx="1331199" cy="35485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0"/>
            <p:cNvSpPr/>
            <p:nvPr/>
          </p:nvSpPr>
          <p:spPr>
            <a:xfrm rot="8493189">
              <a:off x="7180386" y="798814"/>
              <a:ext cx="961343" cy="105502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0"/>
            <p:cNvSpPr/>
            <p:nvPr/>
          </p:nvSpPr>
          <p:spPr>
            <a:xfrm rot="-5560946">
              <a:off x="13525750" y="-3420269"/>
              <a:ext cx="1321794" cy="355848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0"/>
            <p:cNvSpPr/>
            <p:nvPr/>
          </p:nvSpPr>
          <p:spPr>
            <a:xfrm rot="-1544089">
              <a:off x="2177927" y="4583183"/>
              <a:ext cx="966336" cy="1043684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0"/>
            <p:cNvSpPr/>
            <p:nvPr/>
          </p:nvSpPr>
          <p:spPr>
            <a:xfrm>
              <a:off x="15297512" y="-4475358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="" xmlns:a16="http://schemas.microsoft.com/office/drawing/2014/main" id="{A602CD32-EEA1-4B3A-BF4B-37856CDF9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13" y="246142"/>
            <a:ext cx="907123" cy="9071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="" xmlns:a16="http://schemas.microsoft.com/office/drawing/2014/main" id="{8489C376-61E5-41F8-B617-ADE5A0DAD4FD}"/>
              </a:ext>
            </a:extLst>
          </p:cNvPr>
          <p:cNvSpPr txBox="1"/>
          <p:nvPr/>
        </p:nvSpPr>
        <p:spPr>
          <a:xfrm>
            <a:off x="2115976" y="1402707"/>
            <a:ext cx="3195284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solidFill>
                  <a:schemeClr val="bg1"/>
                </a:solidFill>
                <a:latin typeface="Poppins Medium"/>
              </a:rPr>
              <a:t>Fechadura</a:t>
            </a:r>
          </a:p>
          <a:p>
            <a:r>
              <a:rPr lang="pt-BR">
                <a:solidFill>
                  <a:schemeClr val="bg1"/>
                </a:solidFill>
                <a:latin typeface="Poppins Medium"/>
              </a:rPr>
              <a:t>Modelo: FR400</a:t>
            </a:r>
            <a:endParaRPr lang="pt-BR">
              <a:solidFill>
                <a:schemeClr val="bg1"/>
              </a:solidFill>
            </a:endParaRPr>
          </a:p>
          <a:p>
            <a:r>
              <a:rPr lang="pt-BR">
                <a:solidFill>
                  <a:schemeClr val="bg1"/>
                </a:solidFill>
                <a:latin typeface="Poppins Medium"/>
              </a:rPr>
              <a:t>Local: Data Center/ </a:t>
            </a:r>
            <a:r>
              <a:rPr lang="pt-BR" err="1">
                <a:solidFill>
                  <a:schemeClr val="bg1"/>
                </a:solidFill>
                <a:latin typeface="Poppins Medium"/>
              </a:rPr>
              <a:t>Storage</a:t>
            </a:r>
            <a:r>
              <a:rPr lang="pt-BR">
                <a:solidFill>
                  <a:schemeClr val="bg1"/>
                </a:solidFill>
                <a:latin typeface="Poppins Medium"/>
              </a:rPr>
              <a:t>/ </a:t>
            </a:r>
          </a:p>
          <a:p>
            <a:r>
              <a:rPr lang="pt-BR">
                <a:solidFill>
                  <a:schemeClr val="bg1"/>
                </a:solidFill>
                <a:latin typeface="Poppins Medium"/>
              </a:rPr>
              <a:t> R$ 1.049,00 </a:t>
            </a:r>
            <a:r>
              <a:rPr lang="pt-BR">
                <a:hlinkClick r:id="rId4"/>
              </a:rPr>
              <a:t>Americanas.com</a:t>
            </a:r>
            <a:endParaRPr lang="pt-BR" b="1">
              <a:solidFill>
                <a:schemeClr val="bg1"/>
              </a:solidFill>
            </a:endParaRPr>
          </a:p>
          <a:p>
            <a:r>
              <a:rPr lang="pt-BR">
                <a:solidFill>
                  <a:schemeClr val="bg1"/>
                </a:solidFill>
                <a:latin typeface="Poppins Medium"/>
              </a:rPr>
              <a:t>Manual: </a:t>
            </a:r>
            <a:r>
              <a:rPr lang="pt-BR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encurtador.com.br/mpu35</a:t>
            </a:r>
            <a:endParaRPr lang="pt-BR">
              <a:solidFill>
                <a:schemeClr val="bg1"/>
              </a:solidFill>
              <a:latin typeface="Poppins Medium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="" xmlns:a16="http://schemas.microsoft.com/office/drawing/2014/main" id="{1D8B23A1-9D4F-40A7-BE23-1385B4F5C3DB}"/>
              </a:ext>
            </a:extLst>
          </p:cNvPr>
          <p:cNvSpPr txBox="1"/>
          <p:nvPr/>
        </p:nvSpPr>
        <p:spPr>
          <a:xfrm>
            <a:off x="2120900" y="2898775"/>
            <a:ext cx="3044824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solidFill>
                  <a:schemeClr val="bg1"/>
                </a:solidFill>
                <a:latin typeface="Poppins Medium"/>
                <a:cs typeface="Segoe UI"/>
              </a:rPr>
              <a:t>Catraca </a:t>
            </a:r>
            <a:r>
              <a:rPr lang="pt-BR" b="1"/>
              <a:t>Catraca FLEX Biométrica E Cartão Prox + Software Simples</a:t>
            </a:r>
            <a:endParaRPr lang="pt-BR">
              <a:solidFill>
                <a:schemeClr val="bg1"/>
              </a:solidFill>
              <a:latin typeface="Poppins Medium"/>
              <a:cs typeface="Segoe UI"/>
            </a:endParaRPr>
          </a:p>
          <a:p>
            <a:endParaRPr lang="pt-BR">
              <a:solidFill>
                <a:schemeClr val="bg1"/>
              </a:solidFill>
              <a:latin typeface="Poppins Medium"/>
              <a:cs typeface="Segoe UI"/>
            </a:endParaRPr>
          </a:p>
          <a:p>
            <a:r>
              <a:rPr lang="pt-BR">
                <a:solidFill>
                  <a:schemeClr val="bg1"/>
                </a:solidFill>
                <a:latin typeface="Poppins Medium"/>
                <a:cs typeface="Segoe UI"/>
              </a:rPr>
              <a:t>Modelo:</a:t>
            </a:r>
            <a:endParaRPr lang="pt-BR">
              <a:solidFill>
                <a:schemeClr val="bg1"/>
              </a:solidFill>
            </a:endParaRPr>
          </a:p>
          <a:p>
            <a:r>
              <a:rPr lang="pt-BR">
                <a:solidFill>
                  <a:schemeClr val="bg1"/>
                </a:solidFill>
                <a:latin typeface="Poppins Medium"/>
                <a:cs typeface="Segoe UI"/>
              </a:rPr>
              <a:t>Local:</a:t>
            </a:r>
          </a:p>
          <a:p>
            <a:r>
              <a:rPr lang="pt-BR">
                <a:solidFill>
                  <a:schemeClr val="bg1"/>
                </a:solidFill>
                <a:latin typeface="Poppins Medium"/>
                <a:cs typeface="Segoe UI"/>
              </a:rPr>
              <a:t>Manual:</a:t>
            </a:r>
            <a:endParaRPr lang="pt-BR">
              <a:solidFill>
                <a:schemeClr val="bg1"/>
              </a:solidFill>
            </a:endParaRPr>
          </a:p>
        </p:txBody>
      </p:sp>
      <p:pic>
        <p:nvPicPr>
          <p:cNvPr id="4" name="Imagem 7" descr="Celular em cima&#10;&#10;Descrição gerada automaticamente">
            <a:extLst>
              <a:ext uri="{FF2B5EF4-FFF2-40B4-BE49-F238E27FC236}">
                <a16:creationId xmlns="" xmlns:a16="http://schemas.microsoft.com/office/drawing/2014/main" id="{579F569E-C48B-40C8-8ED4-3941F6320E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50" y="1111250"/>
            <a:ext cx="132556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809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63"/>
          <p:cNvSpPr txBox="1">
            <a:spLocks noGrp="1"/>
          </p:cNvSpPr>
          <p:nvPr>
            <p:ph type="subTitle" idx="1"/>
          </p:nvPr>
        </p:nvSpPr>
        <p:spPr>
          <a:xfrm>
            <a:off x="2738308" y="3626169"/>
            <a:ext cx="1728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Molho de tomate com traços leves de pimenta picante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212" name="Google Shape;3212;p63"/>
          <p:cNvSpPr txBox="1">
            <a:spLocks noGrp="1"/>
          </p:cNvSpPr>
          <p:nvPr>
            <p:ph type="subTitle" idx="2"/>
          </p:nvPr>
        </p:nvSpPr>
        <p:spPr>
          <a:xfrm>
            <a:off x="730075" y="3626169"/>
            <a:ext cx="1747500" cy="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Faça um molho especialmente para o seu melhor prato!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213" name="Google Shape;3213;p63"/>
          <p:cNvSpPr txBox="1">
            <a:spLocks noGrp="1"/>
          </p:cNvSpPr>
          <p:nvPr>
            <p:ph type="subTitle" idx="3"/>
          </p:nvPr>
        </p:nvSpPr>
        <p:spPr>
          <a:xfrm>
            <a:off x="738438" y="3260375"/>
            <a:ext cx="1746000" cy="5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PERSONALIZADO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214" name="Google Shape;3214;p63"/>
          <p:cNvSpPr txBox="1">
            <a:spLocks noGrp="1"/>
          </p:cNvSpPr>
          <p:nvPr>
            <p:ph type="subTitle" idx="4"/>
          </p:nvPr>
        </p:nvSpPr>
        <p:spPr>
          <a:xfrm>
            <a:off x="2729308" y="3260375"/>
            <a:ext cx="17460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TOMATOLA</a:t>
            </a:r>
            <a:endParaRPr sz="1400"/>
          </a:p>
        </p:txBody>
      </p:sp>
      <p:sp>
        <p:nvSpPr>
          <p:cNvPr id="3215" name="Google Shape;3215;p63"/>
          <p:cNvSpPr txBox="1">
            <a:spLocks noGrp="1"/>
          </p:cNvSpPr>
          <p:nvPr>
            <p:ph type="subTitle" idx="5"/>
          </p:nvPr>
        </p:nvSpPr>
        <p:spPr>
          <a:xfrm>
            <a:off x="4713975" y="3626169"/>
            <a:ext cx="1728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Perfeito para receitas rápidas em seu dia-a-dia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216" name="Google Shape;3216;p63"/>
          <p:cNvSpPr txBox="1">
            <a:spLocks noGrp="1"/>
          </p:cNvSpPr>
          <p:nvPr>
            <p:ph type="subTitle" idx="6"/>
          </p:nvPr>
        </p:nvSpPr>
        <p:spPr>
          <a:xfrm>
            <a:off x="4704963" y="3260375"/>
            <a:ext cx="1746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400"/>
              <a:t>TRADICIONAL</a:t>
            </a:r>
            <a:endParaRPr sz="1400"/>
          </a:p>
        </p:txBody>
      </p:sp>
      <p:sp>
        <p:nvSpPr>
          <p:cNvPr id="3217" name="Google Shape;3217;p63"/>
          <p:cNvSpPr txBox="1">
            <a:spLocks noGrp="1"/>
          </p:cNvSpPr>
          <p:nvPr>
            <p:ph type="subTitle" idx="7"/>
          </p:nvPr>
        </p:nvSpPr>
        <p:spPr>
          <a:xfrm>
            <a:off x="6659669" y="3626169"/>
            <a:ext cx="1728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Ingredientes selecionados por nossos chefs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218" name="Google Shape;3218;p63"/>
          <p:cNvSpPr txBox="1">
            <a:spLocks noGrp="1"/>
          </p:cNvSpPr>
          <p:nvPr>
            <p:ph type="subTitle" idx="8"/>
          </p:nvPr>
        </p:nvSpPr>
        <p:spPr>
          <a:xfrm>
            <a:off x="6650669" y="3260375"/>
            <a:ext cx="1746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DA CASA</a:t>
            </a:r>
            <a:endParaRPr sz="1400"/>
          </a:p>
        </p:txBody>
      </p:sp>
      <p:sp>
        <p:nvSpPr>
          <p:cNvPr id="3219" name="Google Shape;3219;p63"/>
          <p:cNvSpPr/>
          <p:nvPr/>
        </p:nvSpPr>
        <p:spPr>
          <a:xfrm rot="5400000">
            <a:off x="2331516" y="1900732"/>
            <a:ext cx="165710" cy="1037229"/>
          </a:xfrm>
          <a:custGeom>
            <a:avLst/>
            <a:gdLst/>
            <a:ahLst/>
            <a:cxnLst/>
            <a:rect l="l" t="t" r="r" b="b"/>
            <a:pathLst>
              <a:path w="31898" h="199659" extrusionOk="0">
                <a:moveTo>
                  <a:pt x="26447" y="0"/>
                </a:moveTo>
                <a:cubicBezTo>
                  <a:pt x="23721" y="0"/>
                  <a:pt x="20996" y="1817"/>
                  <a:pt x="20996" y="5451"/>
                </a:cubicBezTo>
                <a:cubicBezTo>
                  <a:pt x="20996" y="12718"/>
                  <a:pt x="17766" y="15545"/>
                  <a:pt x="12113" y="20390"/>
                </a:cubicBezTo>
                <a:cubicBezTo>
                  <a:pt x="6865" y="25639"/>
                  <a:pt x="1" y="31291"/>
                  <a:pt x="1" y="43000"/>
                </a:cubicBezTo>
                <a:cubicBezTo>
                  <a:pt x="1" y="55113"/>
                  <a:pt x="7268" y="61573"/>
                  <a:pt x="12113" y="66014"/>
                </a:cubicBezTo>
                <a:cubicBezTo>
                  <a:pt x="17362" y="70456"/>
                  <a:pt x="20996" y="74090"/>
                  <a:pt x="20996" y="80953"/>
                </a:cubicBezTo>
                <a:cubicBezTo>
                  <a:pt x="20996" y="87817"/>
                  <a:pt x="17766" y="90644"/>
                  <a:pt x="12113" y="95892"/>
                </a:cubicBezTo>
                <a:cubicBezTo>
                  <a:pt x="6865" y="100738"/>
                  <a:pt x="1" y="106794"/>
                  <a:pt x="1" y="118503"/>
                </a:cubicBezTo>
                <a:cubicBezTo>
                  <a:pt x="1" y="130616"/>
                  <a:pt x="7268" y="137076"/>
                  <a:pt x="12113" y="141517"/>
                </a:cubicBezTo>
                <a:cubicBezTo>
                  <a:pt x="17362" y="145958"/>
                  <a:pt x="20996" y="149996"/>
                  <a:pt x="20996" y="157264"/>
                </a:cubicBezTo>
                <a:cubicBezTo>
                  <a:pt x="20996" y="164127"/>
                  <a:pt x="17766" y="166954"/>
                  <a:pt x="12113" y="171799"/>
                </a:cubicBezTo>
                <a:cubicBezTo>
                  <a:pt x="6865" y="177048"/>
                  <a:pt x="1" y="183104"/>
                  <a:pt x="1" y="194813"/>
                </a:cubicBezTo>
                <a:cubicBezTo>
                  <a:pt x="203" y="198043"/>
                  <a:pt x="2625" y="199658"/>
                  <a:pt x="5098" y="199658"/>
                </a:cubicBezTo>
                <a:cubicBezTo>
                  <a:pt x="7571" y="199658"/>
                  <a:pt x="10095" y="198043"/>
                  <a:pt x="10498" y="194813"/>
                </a:cubicBezTo>
                <a:cubicBezTo>
                  <a:pt x="10498" y="187545"/>
                  <a:pt x="14536" y="183912"/>
                  <a:pt x="19381" y="179874"/>
                </a:cubicBezTo>
                <a:cubicBezTo>
                  <a:pt x="27052" y="174625"/>
                  <a:pt x="31494" y="166146"/>
                  <a:pt x="31897" y="156860"/>
                </a:cubicBezTo>
                <a:cubicBezTo>
                  <a:pt x="31897" y="145151"/>
                  <a:pt x="24226" y="138287"/>
                  <a:pt x="19381" y="133846"/>
                </a:cubicBezTo>
                <a:cubicBezTo>
                  <a:pt x="14536" y="129404"/>
                  <a:pt x="10498" y="126174"/>
                  <a:pt x="10498" y="118907"/>
                </a:cubicBezTo>
                <a:cubicBezTo>
                  <a:pt x="10498" y="112043"/>
                  <a:pt x="13728" y="109216"/>
                  <a:pt x="19381" y="104371"/>
                </a:cubicBezTo>
                <a:cubicBezTo>
                  <a:pt x="25033" y="99123"/>
                  <a:pt x="31897" y="93066"/>
                  <a:pt x="31897" y="81357"/>
                </a:cubicBezTo>
                <a:cubicBezTo>
                  <a:pt x="31897" y="69648"/>
                  <a:pt x="24226" y="63188"/>
                  <a:pt x="19381" y="58343"/>
                </a:cubicBezTo>
                <a:cubicBezTo>
                  <a:pt x="14536" y="53902"/>
                  <a:pt x="10498" y="50268"/>
                  <a:pt x="10498" y="43404"/>
                </a:cubicBezTo>
                <a:cubicBezTo>
                  <a:pt x="10498" y="36136"/>
                  <a:pt x="13728" y="33310"/>
                  <a:pt x="19381" y="28465"/>
                </a:cubicBezTo>
                <a:cubicBezTo>
                  <a:pt x="25033" y="23620"/>
                  <a:pt x="31897" y="17564"/>
                  <a:pt x="31897" y="5451"/>
                </a:cubicBezTo>
                <a:cubicBezTo>
                  <a:pt x="31897" y="1817"/>
                  <a:pt x="29172" y="0"/>
                  <a:pt x="2644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0" name="Google Shape;3220;p63"/>
          <p:cNvSpPr/>
          <p:nvPr/>
        </p:nvSpPr>
        <p:spPr>
          <a:xfrm rot="5400000">
            <a:off x="4428116" y="1900732"/>
            <a:ext cx="165710" cy="1037229"/>
          </a:xfrm>
          <a:custGeom>
            <a:avLst/>
            <a:gdLst/>
            <a:ahLst/>
            <a:cxnLst/>
            <a:rect l="l" t="t" r="r" b="b"/>
            <a:pathLst>
              <a:path w="31898" h="199659" extrusionOk="0">
                <a:moveTo>
                  <a:pt x="26447" y="0"/>
                </a:moveTo>
                <a:cubicBezTo>
                  <a:pt x="23721" y="0"/>
                  <a:pt x="20996" y="1817"/>
                  <a:pt x="20996" y="5451"/>
                </a:cubicBezTo>
                <a:cubicBezTo>
                  <a:pt x="20996" y="12718"/>
                  <a:pt x="17766" y="15545"/>
                  <a:pt x="12113" y="20390"/>
                </a:cubicBezTo>
                <a:cubicBezTo>
                  <a:pt x="6865" y="25639"/>
                  <a:pt x="1" y="31291"/>
                  <a:pt x="1" y="43000"/>
                </a:cubicBezTo>
                <a:cubicBezTo>
                  <a:pt x="1" y="55113"/>
                  <a:pt x="7268" y="61573"/>
                  <a:pt x="12113" y="66014"/>
                </a:cubicBezTo>
                <a:cubicBezTo>
                  <a:pt x="17362" y="70456"/>
                  <a:pt x="20996" y="74090"/>
                  <a:pt x="20996" y="80953"/>
                </a:cubicBezTo>
                <a:cubicBezTo>
                  <a:pt x="20996" y="87817"/>
                  <a:pt x="17766" y="90644"/>
                  <a:pt x="12113" y="95892"/>
                </a:cubicBezTo>
                <a:cubicBezTo>
                  <a:pt x="6865" y="100738"/>
                  <a:pt x="1" y="106794"/>
                  <a:pt x="1" y="118503"/>
                </a:cubicBezTo>
                <a:cubicBezTo>
                  <a:pt x="1" y="130616"/>
                  <a:pt x="7268" y="137076"/>
                  <a:pt x="12113" y="141517"/>
                </a:cubicBezTo>
                <a:cubicBezTo>
                  <a:pt x="17362" y="145958"/>
                  <a:pt x="20996" y="149996"/>
                  <a:pt x="20996" y="157264"/>
                </a:cubicBezTo>
                <a:cubicBezTo>
                  <a:pt x="20996" y="164127"/>
                  <a:pt x="17766" y="166954"/>
                  <a:pt x="12113" y="171799"/>
                </a:cubicBezTo>
                <a:cubicBezTo>
                  <a:pt x="6865" y="177048"/>
                  <a:pt x="1" y="183104"/>
                  <a:pt x="1" y="194813"/>
                </a:cubicBezTo>
                <a:cubicBezTo>
                  <a:pt x="203" y="198043"/>
                  <a:pt x="2625" y="199658"/>
                  <a:pt x="5098" y="199658"/>
                </a:cubicBezTo>
                <a:cubicBezTo>
                  <a:pt x="7571" y="199658"/>
                  <a:pt x="10095" y="198043"/>
                  <a:pt x="10498" y="194813"/>
                </a:cubicBezTo>
                <a:cubicBezTo>
                  <a:pt x="10498" y="187545"/>
                  <a:pt x="14536" y="183912"/>
                  <a:pt x="19381" y="179874"/>
                </a:cubicBezTo>
                <a:cubicBezTo>
                  <a:pt x="27052" y="174625"/>
                  <a:pt x="31494" y="166146"/>
                  <a:pt x="31897" y="156860"/>
                </a:cubicBezTo>
                <a:cubicBezTo>
                  <a:pt x="31897" y="145151"/>
                  <a:pt x="24226" y="138287"/>
                  <a:pt x="19381" y="133846"/>
                </a:cubicBezTo>
                <a:cubicBezTo>
                  <a:pt x="14536" y="129404"/>
                  <a:pt x="10498" y="126174"/>
                  <a:pt x="10498" y="118907"/>
                </a:cubicBezTo>
                <a:cubicBezTo>
                  <a:pt x="10498" y="112043"/>
                  <a:pt x="13728" y="109216"/>
                  <a:pt x="19381" y="104371"/>
                </a:cubicBezTo>
                <a:cubicBezTo>
                  <a:pt x="25033" y="99123"/>
                  <a:pt x="31897" y="93066"/>
                  <a:pt x="31897" y="81357"/>
                </a:cubicBezTo>
                <a:cubicBezTo>
                  <a:pt x="31897" y="69648"/>
                  <a:pt x="24226" y="63188"/>
                  <a:pt x="19381" y="58343"/>
                </a:cubicBezTo>
                <a:cubicBezTo>
                  <a:pt x="14536" y="53902"/>
                  <a:pt x="10498" y="50268"/>
                  <a:pt x="10498" y="43404"/>
                </a:cubicBezTo>
                <a:cubicBezTo>
                  <a:pt x="10498" y="36136"/>
                  <a:pt x="13728" y="33310"/>
                  <a:pt x="19381" y="28465"/>
                </a:cubicBezTo>
                <a:cubicBezTo>
                  <a:pt x="25033" y="23620"/>
                  <a:pt x="31897" y="17564"/>
                  <a:pt x="31897" y="5451"/>
                </a:cubicBezTo>
                <a:cubicBezTo>
                  <a:pt x="31897" y="1817"/>
                  <a:pt x="29172" y="0"/>
                  <a:pt x="2644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1" name="Google Shape;3221;p63"/>
          <p:cNvSpPr/>
          <p:nvPr/>
        </p:nvSpPr>
        <p:spPr>
          <a:xfrm rot="5400000">
            <a:off x="6410191" y="1900732"/>
            <a:ext cx="165710" cy="1037229"/>
          </a:xfrm>
          <a:custGeom>
            <a:avLst/>
            <a:gdLst/>
            <a:ahLst/>
            <a:cxnLst/>
            <a:rect l="l" t="t" r="r" b="b"/>
            <a:pathLst>
              <a:path w="31898" h="199659" extrusionOk="0">
                <a:moveTo>
                  <a:pt x="26447" y="0"/>
                </a:moveTo>
                <a:cubicBezTo>
                  <a:pt x="23721" y="0"/>
                  <a:pt x="20996" y="1817"/>
                  <a:pt x="20996" y="5451"/>
                </a:cubicBezTo>
                <a:cubicBezTo>
                  <a:pt x="20996" y="12718"/>
                  <a:pt x="17766" y="15545"/>
                  <a:pt x="12113" y="20390"/>
                </a:cubicBezTo>
                <a:cubicBezTo>
                  <a:pt x="6865" y="25639"/>
                  <a:pt x="1" y="31291"/>
                  <a:pt x="1" y="43000"/>
                </a:cubicBezTo>
                <a:cubicBezTo>
                  <a:pt x="1" y="55113"/>
                  <a:pt x="7268" y="61573"/>
                  <a:pt x="12113" y="66014"/>
                </a:cubicBezTo>
                <a:cubicBezTo>
                  <a:pt x="17362" y="70456"/>
                  <a:pt x="20996" y="74090"/>
                  <a:pt x="20996" y="80953"/>
                </a:cubicBezTo>
                <a:cubicBezTo>
                  <a:pt x="20996" y="87817"/>
                  <a:pt x="17766" y="90644"/>
                  <a:pt x="12113" y="95892"/>
                </a:cubicBezTo>
                <a:cubicBezTo>
                  <a:pt x="6865" y="100738"/>
                  <a:pt x="1" y="106794"/>
                  <a:pt x="1" y="118503"/>
                </a:cubicBezTo>
                <a:cubicBezTo>
                  <a:pt x="1" y="130616"/>
                  <a:pt x="7268" y="137076"/>
                  <a:pt x="12113" y="141517"/>
                </a:cubicBezTo>
                <a:cubicBezTo>
                  <a:pt x="17362" y="145958"/>
                  <a:pt x="20996" y="149996"/>
                  <a:pt x="20996" y="157264"/>
                </a:cubicBezTo>
                <a:cubicBezTo>
                  <a:pt x="20996" y="164127"/>
                  <a:pt x="17766" y="166954"/>
                  <a:pt x="12113" y="171799"/>
                </a:cubicBezTo>
                <a:cubicBezTo>
                  <a:pt x="6865" y="177048"/>
                  <a:pt x="1" y="183104"/>
                  <a:pt x="1" y="194813"/>
                </a:cubicBezTo>
                <a:cubicBezTo>
                  <a:pt x="203" y="198043"/>
                  <a:pt x="2625" y="199658"/>
                  <a:pt x="5098" y="199658"/>
                </a:cubicBezTo>
                <a:cubicBezTo>
                  <a:pt x="7571" y="199658"/>
                  <a:pt x="10095" y="198043"/>
                  <a:pt x="10498" y="194813"/>
                </a:cubicBezTo>
                <a:cubicBezTo>
                  <a:pt x="10498" y="187545"/>
                  <a:pt x="14536" y="183912"/>
                  <a:pt x="19381" y="179874"/>
                </a:cubicBezTo>
                <a:cubicBezTo>
                  <a:pt x="27052" y="174625"/>
                  <a:pt x="31494" y="166146"/>
                  <a:pt x="31897" y="156860"/>
                </a:cubicBezTo>
                <a:cubicBezTo>
                  <a:pt x="31897" y="145151"/>
                  <a:pt x="24226" y="138287"/>
                  <a:pt x="19381" y="133846"/>
                </a:cubicBezTo>
                <a:cubicBezTo>
                  <a:pt x="14536" y="129404"/>
                  <a:pt x="10498" y="126174"/>
                  <a:pt x="10498" y="118907"/>
                </a:cubicBezTo>
                <a:cubicBezTo>
                  <a:pt x="10498" y="112043"/>
                  <a:pt x="13728" y="109216"/>
                  <a:pt x="19381" y="104371"/>
                </a:cubicBezTo>
                <a:cubicBezTo>
                  <a:pt x="25033" y="99123"/>
                  <a:pt x="31897" y="93066"/>
                  <a:pt x="31897" y="81357"/>
                </a:cubicBezTo>
                <a:cubicBezTo>
                  <a:pt x="31897" y="69648"/>
                  <a:pt x="24226" y="63188"/>
                  <a:pt x="19381" y="58343"/>
                </a:cubicBezTo>
                <a:cubicBezTo>
                  <a:pt x="14536" y="53902"/>
                  <a:pt x="10498" y="50268"/>
                  <a:pt x="10498" y="43404"/>
                </a:cubicBezTo>
                <a:cubicBezTo>
                  <a:pt x="10498" y="36136"/>
                  <a:pt x="13728" y="33310"/>
                  <a:pt x="19381" y="28465"/>
                </a:cubicBezTo>
                <a:cubicBezTo>
                  <a:pt x="25033" y="23620"/>
                  <a:pt x="31897" y="17564"/>
                  <a:pt x="31897" y="5451"/>
                </a:cubicBezTo>
                <a:cubicBezTo>
                  <a:pt x="31897" y="1817"/>
                  <a:pt x="29172" y="0"/>
                  <a:pt x="2644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22" name="Google Shape;3222;p63"/>
          <p:cNvPicPr preferRelativeResize="0"/>
          <p:nvPr/>
        </p:nvPicPr>
        <p:blipFill>
          <a:blip r:embed="rId3"/>
          <a:srcRect/>
          <a:stretch/>
        </p:blipFill>
        <p:spPr>
          <a:xfrm>
            <a:off x="802675" y="1835963"/>
            <a:ext cx="1602300" cy="1068734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23" name="Google Shape;3223;p63"/>
          <p:cNvPicPr preferRelativeResize="0"/>
          <p:nvPr/>
        </p:nvPicPr>
        <p:blipFill>
          <a:blip r:embed="rId4"/>
          <a:srcRect/>
          <a:stretch/>
        </p:blipFill>
        <p:spPr>
          <a:xfrm>
            <a:off x="2793550" y="1800623"/>
            <a:ext cx="1602300" cy="113941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24" name="Google Shape;3224;p63"/>
          <p:cNvPicPr preferRelativeResize="0"/>
          <p:nvPr/>
        </p:nvPicPr>
        <p:blipFill>
          <a:blip r:embed="rId5"/>
          <a:srcRect/>
          <a:stretch/>
        </p:blipFill>
        <p:spPr>
          <a:xfrm>
            <a:off x="4758031" y="1800623"/>
            <a:ext cx="1602300" cy="113941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25" name="Google Shape;3225;p63"/>
          <p:cNvPicPr preferRelativeResize="0"/>
          <p:nvPr/>
        </p:nvPicPr>
        <p:blipFill>
          <a:blip r:embed="rId6"/>
          <a:srcRect/>
          <a:stretch/>
        </p:blipFill>
        <p:spPr>
          <a:xfrm>
            <a:off x="6739025" y="1800623"/>
            <a:ext cx="1602300" cy="1142462"/>
          </a:xfrm>
          <a:prstGeom prst="ellipse">
            <a:avLst/>
          </a:prstGeom>
          <a:noFill/>
          <a:ln>
            <a:noFill/>
          </a:ln>
        </p:spPr>
      </p:pic>
      <p:sp>
        <p:nvSpPr>
          <p:cNvPr id="3226" name="Google Shape;3226;p63"/>
          <p:cNvSpPr txBox="1">
            <a:spLocks noGrp="1"/>
          </p:cNvSpPr>
          <p:nvPr>
            <p:ph type="title"/>
          </p:nvPr>
        </p:nvSpPr>
        <p:spPr>
          <a:xfrm>
            <a:off x="-436447" y="164181"/>
            <a:ext cx="77040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PRODUTOS</a:t>
            </a:r>
            <a:endParaRPr b="1" baseline="-250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2A96E588-C643-45EA-885A-4FCE6D307F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1367" y="20274"/>
            <a:ext cx="936300" cy="936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p48"/>
          <p:cNvSpPr txBox="1">
            <a:spLocks noGrp="1"/>
          </p:cNvSpPr>
          <p:nvPr>
            <p:ph type="subTitle" idx="8"/>
          </p:nvPr>
        </p:nvSpPr>
        <p:spPr>
          <a:xfrm>
            <a:off x="1289746" y="2225119"/>
            <a:ext cx="173730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Assistentes administrativo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894" name="Google Shape;1894;p48"/>
          <p:cNvSpPr txBox="1">
            <a:spLocks noGrp="1"/>
          </p:cNvSpPr>
          <p:nvPr>
            <p:ph type="subTitle" idx="15"/>
          </p:nvPr>
        </p:nvSpPr>
        <p:spPr>
          <a:xfrm>
            <a:off x="6121046" y="1896509"/>
            <a:ext cx="17373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FINANCEIRO</a:t>
            </a:r>
            <a:endParaRPr sz="15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895" name="Google Shape;1895;p48"/>
          <p:cNvSpPr txBox="1">
            <a:spLocks noGrp="1"/>
          </p:cNvSpPr>
          <p:nvPr>
            <p:ph type="subTitle" idx="9"/>
          </p:nvPr>
        </p:nvSpPr>
        <p:spPr>
          <a:xfrm>
            <a:off x="1236686" y="1897559"/>
            <a:ext cx="1843419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ADMINISTRAÇÃO</a:t>
            </a:r>
            <a:endParaRPr sz="1500"/>
          </a:p>
        </p:txBody>
      </p:sp>
      <p:sp>
        <p:nvSpPr>
          <p:cNvPr id="1896" name="Google Shape;1896;p48"/>
          <p:cNvSpPr txBox="1">
            <a:spLocks noGrp="1"/>
          </p:cNvSpPr>
          <p:nvPr>
            <p:ph type="subTitle" idx="13"/>
          </p:nvPr>
        </p:nvSpPr>
        <p:spPr>
          <a:xfrm>
            <a:off x="3700176" y="1897559"/>
            <a:ext cx="17373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MEIO AMBIENTE</a:t>
            </a:r>
            <a:endParaRPr sz="15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897" name="Google Shape;1897;p48"/>
          <p:cNvSpPr txBox="1">
            <a:spLocks noGrp="1"/>
          </p:cNvSpPr>
          <p:nvPr>
            <p:ph type="subTitle" idx="14"/>
          </p:nvPr>
        </p:nvSpPr>
        <p:spPr>
          <a:xfrm>
            <a:off x="6121046" y="2213569"/>
            <a:ext cx="1737300" cy="6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Finanças e </a:t>
            </a:r>
            <a:r>
              <a:rPr lang="pt-BR" err="1"/>
              <a:t>Contabildiade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898" name="Google Shape;1898;p48"/>
          <p:cNvSpPr/>
          <p:nvPr/>
        </p:nvSpPr>
        <p:spPr>
          <a:xfrm rot="-7978071">
            <a:off x="1834553" y="1204182"/>
            <a:ext cx="647686" cy="646314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48"/>
          <p:cNvSpPr/>
          <p:nvPr/>
        </p:nvSpPr>
        <p:spPr>
          <a:xfrm rot="-7978071">
            <a:off x="4244983" y="1204182"/>
            <a:ext cx="647686" cy="646314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0" name="Google Shape;1900;p48"/>
          <p:cNvSpPr/>
          <p:nvPr/>
        </p:nvSpPr>
        <p:spPr>
          <a:xfrm rot="-7978071">
            <a:off x="6665853" y="1204182"/>
            <a:ext cx="647686" cy="646314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48"/>
          <p:cNvSpPr/>
          <p:nvPr/>
        </p:nvSpPr>
        <p:spPr>
          <a:xfrm rot="-7978071">
            <a:off x="6673253" y="2994264"/>
            <a:ext cx="647686" cy="646314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2" name="Google Shape;1902;p48"/>
          <p:cNvSpPr/>
          <p:nvPr/>
        </p:nvSpPr>
        <p:spPr>
          <a:xfrm rot="-7978071">
            <a:off x="4244983" y="2994264"/>
            <a:ext cx="647686" cy="646314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3" name="Google Shape;1903;p48"/>
          <p:cNvSpPr/>
          <p:nvPr/>
        </p:nvSpPr>
        <p:spPr>
          <a:xfrm rot="-7978071">
            <a:off x="1834553" y="2994264"/>
            <a:ext cx="647686" cy="646314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4" name="Google Shape;1904;p48"/>
          <p:cNvSpPr txBox="1">
            <a:spLocks noGrp="1"/>
          </p:cNvSpPr>
          <p:nvPr>
            <p:ph type="title"/>
          </p:nvPr>
        </p:nvSpPr>
        <p:spPr>
          <a:xfrm>
            <a:off x="940176" y="180186"/>
            <a:ext cx="5956800" cy="6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ESTRUTURA</a:t>
            </a:r>
            <a:endParaRPr/>
          </a:p>
        </p:txBody>
      </p:sp>
      <p:sp>
        <p:nvSpPr>
          <p:cNvPr id="1905" name="Google Shape;1905;p48"/>
          <p:cNvSpPr txBox="1">
            <a:spLocks noGrp="1"/>
          </p:cNvSpPr>
          <p:nvPr>
            <p:ph type="subTitle" idx="1"/>
          </p:nvPr>
        </p:nvSpPr>
        <p:spPr>
          <a:xfrm>
            <a:off x="3700176" y="4029414"/>
            <a:ext cx="173730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Setor de Marketing e Comunicação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906" name="Google Shape;1906;p48"/>
          <p:cNvSpPr txBox="1">
            <a:spLocks noGrp="1"/>
          </p:cNvSpPr>
          <p:nvPr>
            <p:ph type="subTitle" idx="2"/>
          </p:nvPr>
        </p:nvSpPr>
        <p:spPr>
          <a:xfrm>
            <a:off x="1289746" y="4029414"/>
            <a:ext cx="1737300" cy="6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Setor de Recursos Humanos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907" name="Google Shape;1907;p48"/>
          <p:cNvSpPr txBox="1">
            <a:spLocks noGrp="1"/>
          </p:cNvSpPr>
          <p:nvPr>
            <p:ph type="subTitle" idx="3"/>
          </p:nvPr>
        </p:nvSpPr>
        <p:spPr>
          <a:xfrm>
            <a:off x="1289746" y="3705129"/>
            <a:ext cx="17373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R. HUMANOS</a:t>
            </a:r>
            <a:endParaRPr sz="1500"/>
          </a:p>
        </p:txBody>
      </p:sp>
      <p:sp>
        <p:nvSpPr>
          <p:cNvPr id="1908" name="Google Shape;1908;p48"/>
          <p:cNvSpPr txBox="1">
            <a:spLocks noGrp="1"/>
          </p:cNvSpPr>
          <p:nvPr>
            <p:ph type="subTitle" idx="4"/>
          </p:nvPr>
        </p:nvSpPr>
        <p:spPr>
          <a:xfrm>
            <a:off x="3700176" y="3705129"/>
            <a:ext cx="17373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MARKETING</a:t>
            </a:r>
            <a:endParaRPr sz="1500"/>
          </a:p>
        </p:txBody>
      </p:sp>
      <p:sp>
        <p:nvSpPr>
          <p:cNvPr id="1909" name="Google Shape;1909;p48"/>
          <p:cNvSpPr txBox="1">
            <a:spLocks noGrp="1"/>
          </p:cNvSpPr>
          <p:nvPr>
            <p:ph type="subTitle" idx="5"/>
          </p:nvPr>
        </p:nvSpPr>
        <p:spPr>
          <a:xfrm>
            <a:off x="6128447" y="4029414"/>
            <a:ext cx="173730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Setor de Dev &amp; Tecnologia</a:t>
            </a:r>
          </a:p>
        </p:txBody>
      </p:sp>
      <p:sp>
        <p:nvSpPr>
          <p:cNvPr id="1910" name="Google Shape;1910;p48"/>
          <p:cNvSpPr txBox="1">
            <a:spLocks noGrp="1"/>
          </p:cNvSpPr>
          <p:nvPr>
            <p:ph type="subTitle" idx="6"/>
          </p:nvPr>
        </p:nvSpPr>
        <p:spPr>
          <a:xfrm>
            <a:off x="6128447" y="3705129"/>
            <a:ext cx="17373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TECNOLOGIA</a:t>
            </a:r>
            <a:endParaRPr sz="1500"/>
          </a:p>
        </p:txBody>
      </p:sp>
      <p:sp>
        <p:nvSpPr>
          <p:cNvPr id="1949" name="Google Shape;1949;p48"/>
          <p:cNvSpPr txBox="1">
            <a:spLocks noGrp="1"/>
          </p:cNvSpPr>
          <p:nvPr>
            <p:ph type="subTitle" idx="7"/>
          </p:nvPr>
        </p:nvSpPr>
        <p:spPr>
          <a:xfrm>
            <a:off x="3700176" y="2213569"/>
            <a:ext cx="1737300" cy="6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Saúde, Segurança e Sustentabilidade</a:t>
            </a:r>
            <a:endParaRPr/>
          </a:p>
        </p:txBody>
      </p:sp>
      <p:pic>
        <p:nvPicPr>
          <p:cNvPr id="2" name="Imagem 1">
            <a:extLst>
              <a:ext uri="{FF2B5EF4-FFF2-40B4-BE49-F238E27FC236}">
                <a16:creationId xmlns="" xmlns:a16="http://schemas.microsoft.com/office/drawing/2014/main" id="{F33151F8-BA86-43C5-98BF-726378708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347" y="42712"/>
            <a:ext cx="907123" cy="90712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="" xmlns:a16="http://schemas.microsoft.com/office/drawing/2014/main" id="{73A85FCF-C031-4FE6-A17F-3041411C849E}"/>
              </a:ext>
            </a:extLst>
          </p:cNvPr>
          <p:cNvSpPr txBox="1"/>
          <p:nvPr/>
        </p:nvSpPr>
        <p:spPr>
          <a:xfrm>
            <a:off x="1807596" y="1284570"/>
            <a:ext cx="688812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000">
                <a:solidFill>
                  <a:schemeClr val="bg1"/>
                </a:solidFill>
                <a:latin typeface="Poppins"/>
                <a:cs typeface="Poppins"/>
              </a:rPr>
              <a:t>08</a:t>
            </a:r>
            <a:endParaRPr lang="pt-BR" sz="3000">
              <a:solidFill>
                <a:schemeClr val="bg1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="" xmlns:a16="http://schemas.microsoft.com/office/drawing/2014/main" id="{5541AD11-38A0-4757-B8BF-DD5E8FB44B3A}"/>
              </a:ext>
            </a:extLst>
          </p:cNvPr>
          <p:cNvSpPr txBox="1"/>
          <p:nvPr/>
        </p:nvSpPr>
        <p:spPr>
          <a:xfrm>
            <a:off x="4276374" y="1268071"/>
            <a:ext cx="584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15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="" xmlns:a16="http://schemas.microsoft.com/office/drawing/2014/main" id="{EBAE9C86-93A5-4360-ABD5-3771E0B89278}"/>
              </a:ext>
            </a:extLst>
          </p:cNvPr>
          <p:cNvSpPr txBox="1"/>
          <p:nvPr/>
        </p:nvSpPr>
        <p:spPr>
          <a:xfrm>
            <a:off x="6650725" y="1268071"/>
            <a:ext cx="6779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05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="" xmlns:a16="http://schemas.microsoft.com/office/drawing/2014/main" id="{4CFCC85E-A189-41AD-9210-27FD39348343}"/>
              </a:ext>
            </a:extLst>
          </p:cNvPr>
          <p:cNvSpPr txBox="1"/>
          <p:nvPr/>
        </p:nvSpPr>
        <p:spPr>
          <a:xfrm>
            <a:off x="1810864" y="3068664"/>
            <a:ext cx="6822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05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="" xmlns:a16="http://schemas.microsoft.com/office/drawing/2014/main" id="{269ED412-E1E2-44D2-A910-42A5FF78F6C6}"/>
              </a:ext>
            </a:extLst>
          </p:cNvPr>
          <p:cNvSpPr txBox="1"/>
          <p:nvPr/>
        </p:nvSpPr>
        <p:spPr>
          <a:xfrm>
            <a:off x="4223108" y="3071035"/>
            <a:ext cx="6914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05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="" xmlns:a16="http://schemas.microsoft.com/office/drawing/2014/main" id="{0B05DD00-ADC8-4CF1-A431-BD63D0DA6922}"/>
              </a:ext>
            </a:extLst>
          </p:cNvPr>
          <p:cNvSpPr txBox="1"/>
          <p:nvPr/>
        </p:nvSpPr>
        <p:spPr>
          <a:xfrm>
            <a:off x="6617332" y="3073123"/>
            <a:ext cx="74365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800">
                <a:solidFill>
                  <a:schemeClr val="bg1"/>
                </a:solidFill>
                <a:latin typeface="Poppins"/>
                <a:cs typeface="Poppins"/>
              </a:rPr>
              <a:t>20</a:t>
            </a:r>
            <a:endParaRPr lang="pt-BR" sz="2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p48"/>
          <p:cNvSpPr txBox="1">
            <a:spLocks noGrp="1"/>
          </p:cNvSpPr>
          <p:nvPr>
            <p:ph type="subTitle" idx="8"/>
          </p:nvPr>
        </p:nvSpPr>
        <p:spPr>
          <a:xfrm>
            <a:off x="1289746" y="2225119"/>
            <a:ext cx="173730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Setor de Originação e Produção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894" name="Google Shape;1894;p48"/>
          <p:cNvSpPr txBox="1">
            <a:spLocks noGrp="1"/>
          </p:cNvSpPr>
          <p:nvPr>
            <p:ph type="subTitle" idx="15"/>
          </p:nvPr>
        </p:nvSpPr>
        <p:spPr>
          <a:xfrm>
            <a:off x="4755796" y="1888572"/>
            <a:ext cx="17373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JURÍDICO</a:t>
            </a:r>
            <a:endParaRPr sz="15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895" name="Google Shape;1895;p48"/>
          <p:cNvSpPr txBox="1">
            <a:spLocks noGrp="1"/>
          </p:cNvSpPr>
          <p:nvPr>
            <p:ph type="subTitle" idx="9"/>
          </p:nvPr>
        </p:nvSpPr>
        <p:spPr>
          <a:xfrm>
            <a:off x="1236686" y="1897559"/>
            <a:ext cx="1843419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OPERAÇÕES</a:t>
            </a:r>
            <a:endParaRPr sz="1500"/>
          </a:p>
        </p:txBody>
      </p:sp>
      <p:sp>
        <p:nvSpPr>
          <p:cNvPr id="1896" name="Google Shape;1896;p48"/>
          <p:cNvSpPr txBox="1">
            <a:spLocks noGrp="1"/>
          </p:cNvSpPr>
          <p:nvPr>
            <p:ph type="subTitle" idx="13"/>
          </p:nvPr>
        </p:nvSpPr>
        <p:spPr>
          <a:xfrm>
            <a:off x="3001676" y="1913434"/>
            <a:ext cx="17373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/>
              <a:t>SEGURANÇA</a:t>
            </a:r>
            <a:endParaRPr sz="15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897" name="Google Shape;1897;p48"/>
          <p:cNvSpPr txBox="1">
            <a:spLocks noGrp="1"/>
          </p:cNvSpPr>
          <p:nvPr>
            <p:ph type="subTitle" idx="14"/>
          </p:nvPr>
        </p:nvSpPr>
        <p:spPr>
          <a:xfrm>
            <a:off x="4755796" y="2205631"/>
            <a:ext cx="1737300" cy="6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Setor Jurídico e Documentário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898" name="Google Shape;1898;p48"/>
          <p:cNvSpPr/>
          <p:nvPr/>
        </p:nvSpPr>
        <p:spPr>
          <a:xfrm rot="-7978071">
            <a:off x="1834553" y="1204182"/>
            <a:ext cx="647686" cy="646314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48"/>
          <p:cNvSpPr/>
          <p:nvPr/>
        </p:nvSpPr>
        <p:spPr>
          <a:xfrm rot="13621929">
            <a:off x="3546483" y="1251807"/>
            <a:ext cx="647686" cy="646314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0" name="Google Shape;1900;p48"/>
          <p:cNvSpPr/>
          <p:nvPr/>
        </p:nvSpPr>
        <p:spPr>
          <a:xfrm rot="13621929">
            <a:off x="5300603" y="1227995"/>
            <a:ext cx="647686" cy="646314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48"/>
          <p:cNvSpPr/>
          <p:nvPr/>
        </p:nvSpPr>
        <p:spPr>
          <a:xfrm rot="13621929">
            <a:off x="5308003" y="2986326"/>
            <a:ext cx="647686" cy="646314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2" name="Google Shape;1902;p48"/>
          <p:cNvSpPr/>
          <p:nvPr/>
        </p:nvSpPr>
        <p:spPr>
          <a:xfrm rot="13621929">
            <a:off x="3546483" y="3026014"/>
            <a:ext cx="647686" cy="646314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3" name="Google Shape;1903;p48"/>
          <p:cNvSpPr/>
          <p:nvPr/>
        </p:nvSpPr>
        <p:spPr>
          <a:xfrm rot="-7978071">
            <a:off x="1834553" y="2994264"/>
            <a:ext cx="647686" cy="646314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4" name="Google Shape;1904;p48"/>
          <p:cNvSpPr txBox="1">
            <a:spLocks noGrp="1"/>
          </p:cNvSpPr>
          <p:nvPr>
            <p:ph type="title"/>
          </p:nvPr>
        </p:nvSpPr>
        <p:spPr>
          <a:xfrm>
            <a:off x="940176" y="180186"/>
            <a:ext cx="5956800" cy="6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ESTRUTURA</a:t>
            </a:r>
            <a:br>
              <a:rPr lang="en"/>
            </a:br>
            <a:endParaRPr sz="2500"/>
          </a:p>
        </p:txBody>
      </p:sp>
      <p:sp>
        <p:nvSpPr>
          <p:cNvPr id="1905" name="Google Shape;1905;p48"/>
          <p:cNvSpPr txBox="1">
            <a:spLocks noGrp="1"/>
          </p:cNvSpPr>
          <p:nvPr>
            <p:ph type="subTitle" idx="1"/>
          </p:nvPr>
        </p:nvSpPr>
        <p:spPr>
          <a:xfrm>
            <a:off x="3001676" y="4045289"/>
            <a:ext cx="173730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Setor  de qualidade e processos gerais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906" name="Google Shape;1906;p48"/>
          <p:cNvSpPr txBox="1">
            <a:spLocks noGrp="1"/>
          </p:cNvSpPr>
          <p:nvPr>
            <p:ph type="subTitle" idx="2"/>
          </p:nvPr>
        </p:nvSpPr>
        <p:spPr>
          <a:xfrm>
            <a:off x="1289746" y="4029414"/>
            <a:ext cx="1737300" cy="6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Setor Comercial de Compras e Vendas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907" name="Google Shape;1907;p48"/>
          <p:cNvSpPr txBox="1">
            <a:spLocks noGrp="1"/>
          </p:cNvSpPr>
          <p:nvPr>
            <p:ph type="subTitle" idx="3"/>
          </p:nvPr>
        </p:nvSpPr>
        <p:spPr>
          <a:xfrm>
            <a:off x="1289746" y="3705129"/>
            <a:ext cx="17373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COMERCIAL</a:t>
            </a:r>
            <a:endParaRPr sz="1500"/>
          </a:p>
        </p:txBody>
      </p:sp>
      <p:sp>
        <p:nvSpPr>
          <p:cNvPr id="1908" name="Google Shape;1908;p48"/>
          <p:cNvSpPr txBox="1">
            <a:spLocks noGrp="1"/>
          </p:cNvSpPr>
          <p:nvPr>
            <p:ph type="subTitle" idx="4"/>
          </p:nvPr>
        </p:nvSpPr>
        <p:spPr>
          <a:xfrm>
            <a:off x="3001676" y="3721004"/>
            <a:ext cx="17373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CONSULTORES</a:t>
            </a:r>
            <a:endParaRPr sz="1500"/>
          </a:p>
        </p:txBody>
      </p:sp>
      <p:sp>
        <p:nvSpPr>
          <p:cNvPr id="1909" name="Google Shape;1909;p48"/>
          <p:cNvSpPr txBox="1">
            <a:spLocks noGrp="1"/>
          </p:cNvSpPr>
          <p:nvPr>
            <p:ph type="subTitle" idx="5"/>
          </p:nvPr>
        </p:nvSpPr>
        <p:spPr>
          <a:xfrm>
            <a:off x="4763197" y="4021477"/>
            <a:ext cx="173730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Setor de Logistica e Fornecimento</a:t>
            </a:r>
            <a:endParaRPr/>
          </a:p>
        </p:txBody>
      </p:sp>
      <p:sp>
        <p:nvSpPr>
          <p:cNvPr id="1910" name="Google Shape;1910;p48"/>
          <p:cNvSpPr txBox="1">
            <a:spLocks noGrp="1"/>
          </p:cNvSpPr>
          <p:nvPr>
            <p:ph type="subTitle" idx="6"/>
          </p:nvPr>
        </p:nvSpPr>
        <p:spPr>
          <a:xfrm>
            <a:off x="4763197" y="3697192"/>
            <a:ext cx="17373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TRANSPORTES</a:t>
            </a:r>
            <a:endParaRPr sz="1500"/>
          </a:p>
        </p:txBody>
      </p:sp>
      <p:sp>
        <p:nvSpPr>
          <p:cNvPr id="1949" name="Google Shape;1949;p48"/>
          <p:cNvSpPr txBox="1">
            <a:spLocks noGrp="1"/>
          </p:cNvSpPr>
          <p:nvPr>
            <p:ph type="subTitle" idx="7"/>
          </p:nvPr>
        </p:nvSpPr>
        <p:spPr>
          <a:xfrm>
            <a:off x="3001676" y="2229444"/>
            <a:ext cx="1737300" cy="6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Setor de Segurança Patrimonial</a:t>
            </a:r>
            <a:endParaRPr/>
          </a:p>
        </p:txBody>
      </p:sp>
      <p:pic>
        <p:nvPicPr>
          <p:cNvPr id="2" name="Imagem 1">
            <a:extLst>
              <a:ext uri="{FF2B5EF4-FFF2-40B4-BE49-F238E27FC236}">
                <a16:creationId xmlns="" xmlns:a16="http://schemas.microsoft.com/office/drawing/2014/main" id="{F33151F8-BA86-43C5-98BF-726378708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347" y="42712"/>
            <a:ext cx="907123" cy="90712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="" xmlns:a16="http://schemas.microsoft.com/office/drawing/2014/main" id="{8090E723-0A07-4EA2-8746-4FAB1DCBD176}"/>
              </a:ext>
            </a:extLst>
          </p:cNvPr>
          <p:cNvSpPr txBox="1"/>
          <p:nvPr/>
        </p:nvSpPr>
        <p:spPr>
          <a:xfrm>
            <a:off x="1824933" y="1283079"/>
            <a:ext cx="6819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30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="" xmlns:a16="http://schemas.microsoft.com/office/drawing/2014/main" id="{B1327A50-7CA9-4469-8FE0-A6029F909C52}"/>
              </a:ext>
            </a:extLst>
          </p:cNvPr>
          <p:cNvSpPr txBox="1"/>
          <p:nvPr/>
        </p:nvSpPr>
        <p:spPr>
          <a:xfrm>
            <a:off x="3577874" y="1293779"/>
            <a:ext cx="584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10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="" xmlns:a16="http://schemas.microsoft.com/office/drawing/2014/main" id="{C0A3E50D-DDDB-4A13-A065-25EF998AADD0}"/>
              </a:ext>
            </a:extLst>
          </p:cNvPr>
          <p:cNvSpPr txBox="1"/>
          <p:nvPr/>
        </p:nvSpPr>
        <p:spPr>
          <a:xfrm>
            <a:off x="5258919" y="1269967"/>
            <a:ext cx="7455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05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="" xmlns:a16="http://schemas.microsoft.com/office/drawing/2014/main" id="{7261AADC-E0AD-43D9-9805-0B4842D3DB0D}"/>
              </a:ext>
            </a:extLst>
          </p:cNvPr>
          <p:cNvSpPr txBox="1"/>
          <p:nvPr/>
        </p:nvSpPr>
        <p:spPr>
          <a:xfrm>
            <a:off x="1789904" y="3072882"/>
            <a:ext cx="736982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000">
                <a:solidFill>
                  <a:schemeClr val="bg1"/>
                </a:solidFill>
                <a:latin typeface="Poppins"/>
                <a:cs typeface="Poppins"/>
              </a:rPr>
              <a:t>08</a:t>
            </a:r>
            <a:endParaRPr lang="pt-BR" sz="3000">
              <a:solidFill>
                <a:schemeClr val="bg1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="" xmlns:a16="http://schemas.microsoft.com/office/drawing/2014/main" id="{79599CF5-7BED-4C17-BFD3-2F28A992E44C}"/>
              </a:ext>
            </a:extLst>
          </p:cNvPr>
          <p:cNvSpPr txBox="1"/>
          <p:nvPr/>
        </p:nvSpPr>
        <p:spPr>
          <a:xfrm>
            <a:off x="3577873" y="3086765"/>
            <a:ext cx="584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10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="" xmlns:a16="http://schemas.microsoft.com/office/drawing/2014/main" id="{FE1C7B27-B0F6-4573-8836-973B4930D76E}"/>
              </a:ext>
            </a:extLst>
          </p:cNvPr>
          <p:cNvSpPr txBox="1"/>
          <p:nvPr/>
        </p:nvSpPr>
        <p:spPr>
          <a:xfrm>
            <a:off x="5331994" y="3062953"/>
            <a:ext cx="584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15</a:t>
            </a:r>
          </a:p>
        </p:txBody>
      </p:sp>
      <p:sp>
        <p:nvSpPr>
          <p:cNvPr id="75" name="CaixaDeTexto 74">
            <a:extLst>
              <a:ext uri="{FF2B5EF4-FFF2-40B4-BE49-F238E27FC236}">
                <a16:creationId xmlns="" xmlns:a16="http://schemas.microsoft.com/office/drawing/2014/main" id="{4FB3569A-98B5-4258-A587-1724CBB9971D}"/>
              </a:ext>
            </a:extLst>
          </p:cNvPr>
          <p:cNvSpPr txBox="1"/>
          <p:nvPr/>
        </p:nvSpPr>
        <p:spPr>
          <a:xfrm>
            <a:off x="3910799" y="4794833"/>
            <a:ext cx="1526677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" sz="1800" b="1">
                <a:solidFill>
                  <a:schemeClr val="bg1"/>
                </a:solidFill>
                <a:latin typeface="Poppins"/>
                <a:cs typeface="Poppins"/>
              </a:rPr>
              <a:t>TOTAL: 139</a:t>
            </a:r>
            <a:endParaRPr lang="pt-BR" sz="1800" b="1">
              <a:solidFill>
                <a:schemeClr val="bg1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29" name="Google Shape;1901;p48">
            <a:extLst>
              <a:ext uri="{FF2B5EF4-FFF2-40B4-BE49-F238E27FC236}">
                <a16:creationId xmlns="" xmlns:a16="http://schemas.microsoft.com/office/drawing/2014/main" id="{F02B761D-776A-4FC0-95D2-2F8FC3101BEB}"/>
              </a:ext>
            </a:extLst>
          </p:cNvPr>
          <p:cNvSpPr/>
          <p:nvPr/>
        </p:nvSpPr>
        <p:spPr>
          <a:xfrm rot="13621929">
            <a:off x="7086003" y="2144950"/>
            <a:ext cx="647686" cy="646314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894;p48">
            <a:extLst>
              <a:ext uri="{FF2B5EF4-FFF2-40B4-BE49-F238E27FC236}">
                <a16:creationId xmlns="" xmlns:a16="http://schemas.microsoft.com/office/drawing/2014/main" id="{67A705E9-43A4-482B-856D-35534EA52B2D}"/>
              </a:ext>
            </a:extLst>
          </p:cNvPr>
          <p:cNvSpPr txBox="1">
            <a:spLocks/>
          </p:cNvSpPr>
          <p:nvPr/>
        </p:nvSpPr>
        <p:spPr>
          <a:xfrm>
            <a:off x="6541733" y="2817259"/>
            <a:ext cx="17373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lnSpc>
                <a:spcPct val="114999"/>
              </a:lnSpc>
              <a:buSzPts val="1100"/>
              <a:buNone/>
            </a:pPr>
            <a:r>
              <a:rPr lang="pt-BR" sz="1500"/>
              <a:t>TGRC</a:t>
            </a:r>
            <a:endParaRPr lang="pt-BR"/>
          </a:p>
          <a:p>
            <a:pPr marL="0" indent="0">
              <a:spcBef>
                <a:spcPts val="1600"/>
              </a:spcBef>
              <a:spcAft>
                <a:spcPts val="1600"/>
              </a:spcAft>
            </a:pPr>
            <a:endParaRPr lang="pt-BR"/>
          </a:p>
        </p:txBody>
      </p:sp>
      <p:sp>
        <p:nvSpPr>
          <p:cNvPr id="10" name="Google Shape;1897;p48">
            <a:extLst>
              <a:ext uri="{FF2B5EF4-FFF2-40B4-BE49-F238E27FC236}">
                <a16:creationId xmlns="" xmlns:a16="http://schemas.microsoft.com/office/drawing/2014/main" id="{49D0E6A1-35F2-4537-A1BE-7CF6B101AE19}"/>
              </a:ext>
            </a:extLst>
          </p:cNvPr>
          <p:cNvSpPr txBox="1">
            <a:spLocks/>
          </p:cNvSpPr>
          <p:nvPr/>
        </p:nvSpPr>
        <p:spPr>
          <a:xfrm>
            <a:off x="6541733" y="3126381"/>
            <a:ext cx="17373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>
              <a:lnSpc>
                <a:spcPct val="114999"/>
              </a:lnSpc>
              <a:buSzPts val="1100"/>
            </a:pPr>
            <a:r>
              <a:rPr lang="pt-BR" dirty="0"/>
              <a:t>Setor de Tecnologia Governamental de </a:t>
            </a:r>
            <a:r>
              <a:rPr lang="pt-BR"/>
              <a:t>Risco e Controle</a:t>
            </a:r>
            <a:endParaRPr lang="pt-BR" dirty="0"/>
          </a:p>
          <a:p>
            <a:pPr marL="0" indent="0">
              <a:spcBef>
                <a:spcPts val="1600"/>
              </a:spcBef>
              <a:spcAft>
                <a:spcPts val="1600"/>
              </a:spcAft>
            </a:pPr>
            <a:endParaRPr lang="pt-BR"/>
          </a:p>
        </p:txBody>
      </p:sp>
      <p:sp>
        <p:nvSpPr>
          <p:cNvPr id="35" name="CaixaDeTexto 34">
            <a:extLst>
              <a:ext uri="{FF2B5EF4-FFF2-40B4-BE49-F238E27FC236}">
                <a16:creationId xmlns="" xmlns:a16="http://schemas.microsoft.com/office/drawing/2014/main" id="{87A9A5CF-09CA-4FA3-8739-D13FB97F817C}"/>
              </a:ext>
            </a:extLst>
          </p:cNvPr>
          <p:cNvSpPr txBox="1"/>
          <p:nvPr/>
        </p:nvSpPr>
        <p:spPr>
          <a:xfrm>
            <a:off x="7036919" y="2206591"/>
            <a:ext cx="745554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000">
                <a:solidFill>
                  <a:schemeClr val="bg1"/>
                </a:solidFill>
                <a:latin typeface="Poppins"/>
                <a:cs typeface="Poppins"/>
              </a:rPr>
              <a:t>03</a:t>
            </a:r>
            <a:endParaRPr lang="pt-BR" sz="3000">
              <a:solidFill>
                <a:schemeClr val="bg1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398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p55"/>
          <p:cNvSpPr/>
          <p:nvPr/>
        </p:nvSpPr>
        <p:spPr>
          <a:xfrm rot="2700000">
            <a:off x="8391495" y="354159"/>
            <a:ext cx="721120" cy="719592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" name="Google Shape;2726;p55"/>
          <p:cNvSpPr txBox="1">
            <a:spLocks noGrp="1"/>
          </p:cNvSpPr>
          <p:nvPr>
            <p:ph type="title"/>
          </p:nvPr>
        </p:nvSpPr>
        <p:spPr>
          <a:xfrm>
            <a:off x="4229289" y="329955"/>
            <a:ext cx="3569759" cy="6959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lt1"/>
                </a:solidFill>
              </a:rPr>
              <a:t>LOCALIZAÇÃO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27" name="Google Shape;2727;p55"/>
          <p:cNvSpPr txBox="1">
            <a:spLocks noGrp="1"/>
          </p:cNvSpPr>
          <p:nvPr>
            <p:ph type="subTitle" idx="1"/>
          </p:nvPr>
        </p:nvSpPr>
        <p:spPr>
          <a:xfrm>
            <a:off x="4761752" y="2913050"/>
            <a:ext cx="2807783" cy="10772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err="1"/>
              <a:t>Tomatogill</a:t>
            </a:r>
            <a:endParaRPr lang="pt-B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Rodovia Estadual Anel Viário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Fazenda São Tomas Abóboras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Rio Verde - Goiás, Brasil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/>
          </a:p>
        </p:txBody>
      </p:sp>
      <p:grpSp>
        <p:nvGrpSpPr>
          <p:cNvPr id="2728" name="Google Shape;2728;p55"/>
          <p:cNvGrpSpPr/>
          <p:nvPr/>
        </p:nvGrpSpPr>
        <p:grpSpPr>
          <a:xfrm>
            <a:off x="843109" y="2367218"/>
            <a:ext cx="4227675" cy="2407625"/>
            <a:chOff x="109474" y="822050"/>
            <a:chExt cx="7137725" cy="4064875"/>
          </a:xfrm>
        </p:grpSpPr>
        <p:sp>
          <p:nvSpPr>
            <p:cNvPr id="2729" name="Google Shape;2729;p55"/>
            <p:cNvSpPr/>
            <p:nvPr/>
          </p:nvSpPr>
          <p:spPr>
            <a:xfrm>
              <a:off x="824011" y="822050"/>
              <a:ext cx="5708650" cy="3780575"/>
            </a:xfrm>
            <a:custGeom>
              <a:avLst/>
              <a:gdLst/>
              <a:ahLst/>
              <a:cxnLst/>
              <a:rect l="l" t="t" r="r" b="b"/>
              <a:pathLst>
                <a:path w="228346" h="151223" extrusionOk="0">
                  <a:moveTo>
                    <a:pt x="6049" y="0"/>
                  </a:moveTo>
                  <a:cubicBezTo>
                    <a:pt x="3024" y="0"/>
                    <a:pt x="0" y="1754"/>
                    <a:pt x="0" y="4779"/>
                  </a:cubicBezTo>
                  <a:lnTo>
                    <a:pt x="0" y="151222"/>
                  </a:lnTo>
                  <a:lnTo>
                    <a:pt x="228346" y="151222"/>
                  </a:lnTo>
                  <a:lnTo>
                    <a:pt x="228346" y="4779"/>
                  </a:lnTo>
                  <a:cubicBezTo>
                    <a:pt x="228346" y="1754"/>
                    <a:pt x="226834" y="0"/>
                    <a:pt x="2238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55"/>
            <p:cNvSpPr/>
            <p:nvPr/>
          </p:nvSpPr>
          <p:spPr>
            <a:xfrm>
              <a:off x="1016799" y="1086675"/>
              <a:ext cx="5292800" cy="3233150"/>
            </a:xfrm>
            <a:custGeom>
              <a:avLst/>
              <a:gdLst/>
              <a:ahLst/>
              <a:cxnLst/>
              <a:rect l="l" t="t" r="r" b="b"/>
              <a:pathLst>
                <a:path w="211712" h="129326" extrusionOk="0">
                  <a:moveTo>
                    <a:pt x="0" y="1"/>
                  </a:moveTo>
                  <a:lnTo>
                    <a:pt x="0" y="129326"/>
                  </a:lnTo>
                  <a:lnTo>
                    <a:pt x="211712" y="129326"/>
                  </a:lnTo>
                  <a:lnTo>
                    <a:pt x="211712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55"/>
            <p:cNvSpPr/>
            <p:nvPr/>
          </p:nvSpPr>
          <p:spPr>
            <a:xfrm>
              <a:off x="109474" y="4546650"/>
              <a:ext cx="7137725" cy="340275"/>
            </a:xfrm>
            <a:custGeom>
              <a:avLst/>
              <a:gdLst/>
              <a:ahLst/>
              <a:cxnLst/>
              <a:rect l="l" t="t" r="r" b="b"/>
              <a:pathLst>
                <a:path w="285509" h="13611" extrusionOk="0">
                  <a:moveTo>
                    <a:pt x="2964" y="0"/>
                  </a:moveTo>
                  <a:cubicBezTo>
                    <a:pt x="1452" y="0"/>
                    <a:pt x="0" y="363"/>
                    <a:pt x="0" y="1875"/>
                  </a:cubicBezTo>
                  <a:lnTo>
                    <a:pt x="0" y="8287"/>
                  </a:lnTo>
                  <a:lnTo>
                    <a:pt x="181" y="8287"/>
                  </a:lnTo>
                  <a:cubicBezTo>
                    <a:pt x="181" y="8287"/>
                    <a:pt x="7077" y="13610"/>
                    <a:pt x="11251" y="13610"/>
                  </a:cubicBezTo>
                  <a:lnTo>
                    <a:pt x="274499" y="13610"/>
                  </a:lnTo>
                  <a:cubicBezTo>
                    <a:pt x="278612" y="13610"/>
                    <a:pt x="285508" y="8287"/>
                    <a:pt x="285508" y="8287"/>
                  </a:cubicBezTo>
                  <a:lnTo>
                    <a:pt x="285085" y="8287"/>
                  </a:lnTo>
                  <a:lnTo>
                    <a:pt x="285085" y="1875"/>
                  </a:lnTo>
                  <a:cubicBezTo>
                    <a:pt x="285085" y="363"/>
                    <a:pt x="284298" y="0"/>
                    <a:pt x="2827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55"/>
            <p:cNvSpPr/>
            <p:nvPr/>
          </p:nvSpPr>
          <p:spPr>
            <a:xfrm>
              <a:off x="2954724" y="4546650"/>
              <a:ext cx="1447225" cy="113425"/>
            </a:xfrm>
            <a:custGeom>
              <a:avLst/>
              <a:gdLst/>
              <a:ahLst/>
              <a:cxnLst/>
              <a:rect l="l" t="t" r="r" b="b"/>
              <a:pathLst>
                <a:path w="57889" h="4537" extrusionOk="0">
                  <a:moveTo>
                    <a:pt x="1" y="0"/>
                  </a:moveTo>
                  <a:cubicBezTo>
                    <a:pt x="1" y="0"/>
                    <a:pt x="1" y="4537"/>
                    <a:pt x="4114" y="4537"/>
                  </a:cubicBezTo>
                  <a:lnTo>
                    <a:pt x="53775" y="4537"/>
                  </a:lnTo>
                  <a:cubicBezTo>
                    <a:pt x="57889" y="4537"/>
                    <a:pt x="57889" y="0"/>
                    <a:pt x="57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4" name="Google Shape;2734;p55"/>
          <p:cNvGrpSpPr/>
          <p:nvPr/>
        </p:nvGrpSpPr>
        <p:grpSpPr>
          <a:xfrm rot="-5400000" flipH="1">
            <a:off x="-358081" y="-1258"/>
            <a:ext cx="885081" cy="1118679"/>
            <a:chOff x="1750225" y="238125"/>
            <a:chExt cx="3968975" cy="5016500"/>
          </a:xfrm>
        </p:grpSpPr>
        <p:sp>
          <p:nvSpPr>
            <p:cNvPr id="2735" name="Google Shape;2735;p55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55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55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55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55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55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5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5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5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5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5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5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5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5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5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5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5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5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3" name="Google Shape;2753;p55"/>
          <p:cNvGrpSpPr/>
          <p:nvPr/>
        </p:nvGrpSpPr>
        <p:grpSpPr>
          <a:xfrm rot="-5400000">
            <a:off x="7914547" y="3271993"/>
            <a:ext cx="885081" cy="1118679"/>
            <a:chOff x="1750225" y="238125"/>
            <a:chExt cx="3968975" cy="5016500"/>
          </a:xfrm>
        </p:grpSpPr>
        <p:sp>
          <p:nvSpPr>
            <p:cNvPr id="2754" name="Google Shape;2754;p55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5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5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5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5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5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5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5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5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5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5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5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5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5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5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5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5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5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2" name="Google Shape;2772;p55"/>
          <p:cNvGrpSpPr/>
          <p:nvPr/>
        </p:nvGrpSpPr>
        <p:grpSpPr>
          <a:xfrm>
            <a:off x="7846127" y="4006956"/>
            <a:ext cx="490818" cy="1038273"/>
            <a:chOff x="2623975" y="233075"/>
            <a:chExt cx="2361975" cy="4996500"/>
          </a:xfrm>
        </p:grpSpPr>
        <p:sp>
          <p:nvSpPr>
            <p:cNvPr id="2773" name="Google Shape;2773;p55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5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5" name="Google Shape;2775;p55"/>
          <p:cNvGrpSpPr/>
          <p:nvPr/>
        </p:nvGrpSpPr>
        <p:grpSpPr>
          <a:xfrm rot="5400000">
            <a:off x="806377" y="-158169"/>
            <a:ext cx="490818" cy="1038273"/>
            <a:chOff x="2623975" y="233075"/>
            <a:chExt cx="2361975" cy="4996500"/>
          </a:xfrm>
        </p:grpSpPr>
        <p:sp>
          <p:nvSpPr>
            <p:cNvPr id="2776" name="Google Shape;2776;p55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5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8" name="Google Shape;2778;p55"/>
          <p:cNvGrpSpPr/>
          <p:nvPr/>
        </p:nvGrpSpPr>
        <p:grpSpPr>
          <a:xfrm rot="-7977528">
            <a:off x="2289907" y="137536"/>
            <a:ext cx="856175" cy="1152823"/>
            <a:chOff x="2261690" y="-20305"/>
            <a:chExt cx="4146835" cy="5583630"/>
          </a:xfrm>
        </p:grpSpPr>
        <p:sp>
          <p:nvSpPr>
            <p:cNvPr id="2779" name="Google Shape;2779;p55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5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1" name="Google Shape;2781;p55"/>
          <p:cNvGrpSpPr/>
          <p:nvPr/>
        </p:nvGrpSpPr>
        <p:grpSpPr>
          <a:xfrm>
            <a:off x="93210" y="4682031"/>
            <a:ext cx="885081" cy="1118679"/>
            <a:chOff x="1750225" y="238125"/>
            <a:chExt cx="3968975" cy="5016500"/>
          </a:xfrm>
        </p:grpSpPr>
        <p:sp>
          <p:nvSpPr>
            <p:cNvPr id="2782" name="Google Shape;2782;p55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5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5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5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5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5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5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5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5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5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5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5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5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5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5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5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5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5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0" name="Google Shape;2800;p55"/>
          <p:cNvSpPr/>
          <p:nvPr/>
        </p:nvSpPr>
        <p:spPr>
          <a:xfrm rot="2700000">
            <a:off x="115442" y="1415229"/>
            <a:ext cx="321147" cy="86458"/>
          </a:xfrm>
          <a:custGeom>
            <a:avLst/>
            <a:gdLst/>
            <a:ahLst/>
            <a:cxnLst/>
            <a:rect l="l" t="t" r="r" b="b"/>
            <a:pathLst>
              <a:path w="52872" h="14234" extrusionOk="0">
                <a:moveTo>
                  <a:pt x="4938" y="0"/>
                </a:moveTo>
                <a:cubicBezTo>
                  <a:pt x="0" y="0"/>
                  <a:pt x="235" y="8162"/>
                  <a:pt x="5642" y="8935"/>
                </a:cubicBezTo>
                <a:lnTo>
                  <a:pt x="5642" y="8531"/>
                </a:lnTo>
                <a:lnTo>
                  <a:pt x="47229" y="14184"/>
                </a:lnTo>
                <a:cubicBezTo>
                  <a:pt x="47464" y="14217"/>
                  <a:pt x="47689" y="14234"/>
                  <a:pt x="47905" y="14234"/>
                </a:cubicBezTo>
                <a:cubicBezTo>
                  <a:pt x="52872" y="14234"/>
                  <a:pt x="52647" y="5671"/>
                  <a:pt x="47229" y="4897"/>
                </a:cubicBezTo>
                <a:lnTo>
                  <a:pt x="5642" y="52"/>
                </a:lnTo>
                <a:cubicBezTo>
                  <a:pt x="5397" y="17"/>
                  <a:pt x="5162" y="0"/>
                  <a:pt x="493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1" name="Google Shape;2801;p55"/>
          <p:cNvSpPr/>
          <p:nvPr/>
        </p:nvSpPr>
        <p:spPr>
          <a:xfrm rot="10489743">
            <a:off x="248237" y="2033479"/>
            <a:ext cx="234812" cy="251147"/>
          </a:xfrm>
          <a:custGeom>
            <a:avLst/>
            <a:gdLst/>
            <a:ahLst/>
            <a:cxnLst/>
            <a:rect l="l" t="t" r="r" b="b"/>
            <a:pathLst>
              <a:path w="38654" h="41343" extrusionOk="0">
                <a:moveTo>
                  <a:pt x="32309" y="0"/>
                </a:moveTo>
                <a:cubicBezTo>
                  <a:pt x="31302" y="0"/>
                  <a:pt x="30282" y="440"/>
                  <a:pt x="29421" y="1493"/>
                </a:cubicBezTo>
                <a:lnTo>
                  <a:pt x="2773" y="33390"/>
                </a:lnTo>
                <a:cubicBezTo>
                  <a:pt x="1" y="36779"/>
                  <a:pt x="2870" y="41343"/>
                  <a:pt x="6179" y="41343"/>
                </a:cubicBezTo>
                <a:cubicBezTo>
                  <a:pt x="7206" y="41343"/>
                  <a:pt x="8277" y="40902"/>
                  <a:pt x="9233" y="39850"/>
                </a:cubicBezTo>
                <a:lnTo>
                  <a:pt x="35881" y="7953"/>
                </a:lnTo>
                <a:cubicBezTo>
                  <a:pt x="38654" y="4564"/>
                  <a:pt x="35550" y="0"/>
                  <a:pt x="323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rioverde_comp">
            <a:hlinkClick r:id="" action="ppaction://media"/>
            <a:extLst>
              <a:ext uri="{FF2B5EF4-FFF2-40B4-BE49-F238E27FC236}">
                <a16:creationId xmlns="" xmlns:a16="http://schemas.microsoft.com/office/drawing/2014/main" id="{06A5A3A2-3620-478A-B0AB-089C28B3BF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80519" y="2514003"/>
            <a:ext cx="3134926" cy="192493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="" xmlns:a16="http://schemas.microsoft.com/office/drawing/2014/main" id="{311139B6-7833-4798-8AB8-DC873C04D6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2989" y="153622"/>
            <a:ext cx="936300" cy="936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50"/>
          <p:cNvSpPr txBox="1">
            <a:spLocks noGrp="1"/>
          </p:cNvSpPr>
          <p:nvPr>
            <p:ph type="title"/>
          </p:nvPr>
        </p:nvSpPr>
        <p:spPr>
          <a:xfrm>
            <a:off x="-793433" y="124711"/>
            <a:ext cx="7704000" cy="132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" b="1">
                <a:latin typeface="Poppins"/>
                <a:ea typeface="Poppins"/>
                <a:cs typeface="Poppins"/>
                <a:sym typeface="Poppins"/>
              </a:rPr>
              <a:t>PLANTA ESCRITÓRIO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055" name="Google Shape;2055;p50"/>
          <p:cNvGrpSpPr/>
          <p:nvPr/>
        </p:nvGrpSpPr>
        <p:grpSpPr>
          <a:xfrm rot="-5400000">
            <a:off x="8547573" y="1686273"/>
            <a:ext cx="1490015" cy="1233687"/>
            <a:chOff x="499425" y="235425"/>
            <a:chExt cx="6131750" cy="5076900"/>
          </a:xfrm>
        </p:grpSpPr>
        <p:sp>
          <p:nvSpPr>
            <p:cNvPr id="2056" name="Google Shape;2056;p50"/>
            <p:cNvSpPr/>
            <p:nvPr/>
          </p:nvSpPr>
          <p:spPr>
            <a:xfrm>
              <a:off x="5450250" y="1106200"/>
              <a:ext cx="1039675" cy="131225"/>
            </a:xfrm>
            <a:custGeom>
              <a:avLst/>
              <a:gdLst/>
              <a:ahLst/>
              <a:cxnLst/>
              <a:rect l="l" t="t" r="r" b="b"/>
              <a:pathLst>
                <a:path w="41587" h="5249" extrusionOk="0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0"/>
            <p:cNvSpPr/>
            <p:nvPr/>
          </p:nvSpPr>
          <p:spPr>
            <a:xfrm>
              <a:off x="5299900" y="993925"/>
              <a:ext cx="1331275" cy="35487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0"/>
            <p:cNvSpPr/>
            <p:nvPr/>
          </p:nvSpPr>
          <p:spPr>
            <a:xfrm>
              <a:off x="3481925" y="359250"/>
              <a:ext cx="656125" cy="807525"/>
            </a:xfrm>
            <a:custGeom>
              <a:avLst/>
              <a:gdLst/>
              <a:ahLst/>
              <a:cxnLst/>
              <a:rect l="l" t="t" r="r" b="b"/>
              <a:pathLst>
                <a:path w="26245" h="32301" extrusionOk="0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0"/>
            <p:cNvSpPr/>
            <p:nvPr/>
          </p:nvSpPr>
          <p:spPr>
            <a:xfrm>
              <a:off x="3333025" y="235425"/>
              <a:ext cx="961325" cy="105500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0"/>
            <p:cNvSpPr/>
            <p:nvPr/>
          </p:nvSpPr>
          <p:spPr>
            <a:xfrm>
              <a:off x="3037800" y="2489050"/>
              <a:ext cx="1039700" cy="141350"/>
            </a:xfrm>
            <a:custGeom>
              <a:avLst/>
              <a:gdLst/>
              <a:ahLst/>
              <a:cxnLst/>
              <a:rect l="l" t="t" r="r" b="b"/>
              <a:pathLst>
                <a:path w="41588" h="5654" extrusionOk="0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0"/>
            <p:cNvSpPr/>
            <p:nvPr/>
          </p:nvSpPr>
          <p:spPr>
            <a:xfrm>
              <a:off x="499425" y="1314860"/>
              <a:ext cx="1321800" cy="355850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0"/>
            <p:cNvSpPr/>
            <p:nvPr/>
          </p:nvSpPr>
          <p:spPr>
            <a:xfrm>
              <a:off x="3986625" y="4073800"/>
              <a:ext cx="666225" cy="807550"/>
            </a:xfrm>
            <a:custGeom>
              <a:avLst/>
              <a:gdLst/>
              <a:ahLst/>
              <a:cxnLst/>
              <a:rect l="l" t="t" r="r" b="b"/>
              <a:pathLst>
                <a:path w="26649" h="32302" extrusionOk="0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0"/>
            <p:cNvSpPr/>
            <p:nvPr/>
          </p:nvSpPr>
          <p:spPr>
            <a:xfrm>
              <a:off x="3836550" y="3955725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0"/>
            <p:cNvSpPr/>
            <p:nvPr/>
          </p:nvSpPr>
          <p:spPr>
            <a:xfrm>
              <a:off x="827225" y="4396800"/>
              <a:ext cx="666225" cy="797450"/>
            </a:xfrm>
            <a:custGeom>
              <a:avLst/>
              <a:gdLst/>
              <a:ahLst/>
              <a:cxnLst/>
              <a:rect l="l" t="t" r="r" b="b"/>
              <a:pathLst>
                <a:path w="26649" h="31898" extrusionOk="0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0"/>
            <p:cNvSpPr/>
            <p:nvPr/>
          </p:nvSpPr>
          <p:spPr>
            <a:xfrm>
              <a:off x="677150" y="4278750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6" name="Google Shape;2066;p50"/>
          <p:cNvGrpSpPr/>
          <p:nvPr/>
        </p:nvGrpSpPr>
        <p:grpSpPr>
          <a:xfrm>
            <a:off x="8582940" y="126631"/>
            <a:ext cx="490818" cy="1038273"/>
            <a:chOff x="2623975" y="233075"/>
            <a:chExt cx="2361975" cy="4996500"/>
          </a:xfrm>
        </p:grpSpPr>
        <p:sp>
          <p:nvSpPr>
            <p:cNvPr id="2067" name="Google Shape;2067;p50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0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9" name="Google Shape;2069;p50"/>
          <p:cNvGrpSpPr/>
          <p:nvPr/>
        </p:nvGrpSpPr>
        <p:grpSpPr>
          <a:xfrm rot="2700000">
            <a:off x="-177116" y="-224728"/>
            <a:ext cx="856219" cy="1152881"/>
            <a:chOff x="2261690" y="-20305"/>
            <a:chExt cx="4146835" cy="5583630"/>
          </a:xfrm>
        </p:grpSpPr>
        <p:sp>
          <p:nvSpPr>
            <p:cNvPr id="2070" name="Google Shape;2070;p50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0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2" name="Google Shape;2072;p50"/>
          <p:cNvGrpSpPr/>
          <p:nvPr/>
        </p:nvGrpSpPr>
        <p:grpSpPr>
          <a:xfrm rot="10800000" flipH="1">
            <a:off x="116712" y="3309173"/>
            <a:ext cx="885081" cy="1118679"/>
            <a:chOff x="1750225" y="238125"/>
            <a:chExt cx="3968975" cy="5016500"/>
          </a:xfrm>
        </p:grpSpPr>
        <p:sp>
          <p:nvSpPr>
            <p:cNvPr id="2073" name="Google Shape;2073;p50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50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50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0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0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0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0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0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0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0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0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0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0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0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0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0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0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0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1" name="Google Shape;2091;p50"/>
          <p:cNvGrpSpPr/>
          <p:nvPr/>
        </p:nvGrpSpPr>
        <p:grpSpPr>
          <a:xfrm rot="5400000">
            <a:off x="1034990" y="4000706"/>
            <a:ext cx="490818" cy="1038273"/>
            <a:chOff x="2623975" y="233075"/>
            <a:chExt cx="2361975" cy="4996500"/>
          </a:xfrm>
        </p:grpSpPr>
        <p:sp>
          <p:nvSpPr>
            <p:cNvPr id="2092" name="Google Shape;2092;p50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0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4" name="Google Shape;2094;p50"/>
          <p:cNvGrpSpPr/>
          <p:nvPr/>
        </p:nvGrpSpPr>
        <p:grpSpPr>
          <a:xfrm rot="2078309">
            <a:off x="4036530" y="3666049"/>
            <a:ext cx="3465787" cy="2492876"/>
            <a:chOff x="1999264" y="-4475358"/>
            <a:chExt cx="14264599" cy="10260260"/>
          </a:xfrm>
        </p:grpSpPr>
        <p:sp>
          <p:nvSpPr>
            <p:cNvPr id="2095" name="Google Shape;2095;p50"/>
            <p:cNvSpPr/>
            <p:nvPr/>
          </p:nvSpPr>
          <p:spPr>
            <a:xfrm rot="-703138">
              <a:off x="4628094" y="2784431"/>
              <a:ext cx="1331199" cy="35485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0"/>
            <p:cNvSpPr/>
            <p:nvPr/>
          </p:nvSpPr>
          <p:spPr>
            <a:xfrm rot="8493189">
              <a:off x="7180386" y="798814"/>
              <a:ext cx="961343" cy="105502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0"/>
            <p:cNvSpPr/>
            <p:nvPr/>
          </p:nvSpPr>
          <p:spPr>
            <a:xfrm rot="-5560946">
              <a:off x="13525750" y="-3420269"/>
              <a:ext cx="1321794" cy="355848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0"/>
            <p:cNvSpPr/>
            <p:nvPr/>
          </p:nvSpPr>
          <p:spPr>
            <a:xfrm rot="-1544089">
              <a:off x="2177927" y="4583183"/>
              <a:ext cx="966336" cy="1043684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0"/>
            <p:cNvSpPr/>
            <p:nvPr/>
          </p:nvSpPr>
          <p:spPr>
            <a:xfrm>
              <a:off x="15297512" y="-4475358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0" name="Google Shape;2100;p50"/>
          <p:cNvGrpSpPr/>
          <p:nvPr/>
        </p:nvGrpSpPr>
        <p:grpSpPr>
          <a:xfrm rot="-5400000">
            <a:off x="1513450" y="1459046"/>
            <a:ext cx="885081" cy="1118680"/>
            <a:chOff x="1750225" y="238125"/>
            <a:chExt cx="3968975" cy="5016500"/>
          </a:xfrm>
        </p:grpSpPr>
        <p:sp>
          <p:nvSpPr>
            <p:cNvPr id="2101" name="Google Shape;2101;p50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0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0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0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0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0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0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0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0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0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0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0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0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0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0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0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0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0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="" xmlns:a16="http://schemas.microsoft.com/office/drawing/2014/main" id="{A602CD32-EEA1-4B3A-BF4B-37856CDF9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13" y="246142"/>
            <a:ext cx="907123" cy="907123"/>
          </a:xfrm>
          <a:prstGeom prst="rect">
            <a:avLst/>
          </a:prstGeom>
        </p:spPr>
      </p:pic>
      <p:pic>
        <p:nvPicPr>
          <p:cNvPr id="3" name="Imagem 3" descr="Diagrama&#10;&#10;Descrição gerada automaticamente">
            <a:extLst>
              <a:ext uri="{FF2B5EF4-FFF2-40B4-BE49-F238E27FC236}">
                <a16:creationId xmlns="" xmlns:a16="http://schemas.microsoft.com/office/drawing/2014/main" id="{5D1C0A03-EE80-4908-9CFA-E5A0533C87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16" t="17427" r="3551" b="25965"/>
          <a:stretch/>
        </p:blipFill>
        <p:spPr>
          <a:xfrm>
            <a:off x="769804" y="1236696"/>
            <a:ext cx="7728644" cy="3331766"/>
          </a:xfrm>
          <a:prstGeom prst="rect">
            <a:avLst/>
          </a:prstGeom>
        </p:spPr>
      </p:pic>
      <p:pic>
        <p:nvPicPr>
          <p:cNvPr id="4" name="Imagem 4" descr="Uma imagem contendo Forma&#10;&#10;Descrição gerada automaticamente">
            <a:extLst>
              <a:ext uri="{FF2B5EF4-FFF2-40B4-BE49-F238E27FC236}">
                <a16:creationId xmlns="" xmlns:a16="http://schemas.microsoft.com/office/drawing/2014/main" id="{8BE7E83D-D24A-4245-B7FC-7798E3F3D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468" y="2017181"/>
            <a:ext cx="247429" cy="225828"/>
          </a:xfrm>
          <a:prstGeom prst="rect">
            <a:avLst/>
          </a:prstGeom>
        </p:spPr>
      </p:pic>
      <p:pic>
        <p:nvPicPr>
          <p:cNvPr id="71" name="Imagem 4" descr="Uma imagem contendo Forma&#10;&#10;Descrição gerada automaticamente">
            <a:extLst>
              <a:ext uri="{FF2B5EF4-FFF2-40B4-BE49-F238E27FC236}">
                <a16:creationId xmlns="" xmlns:a16="http://schemas.microsoft.com/office/drawing/2014/main" id="{0FF8BF2B-B2BE-4C7C-AEAC-8B5CBDC96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4800000">
            <a:off x="2124180" y="1761180"/>
            <a:ext cx="247429" cy="225828"/>
          </a:xfrm>
          <a:prstGeom prst="rect">
            <a:avLst/>
          </a:prstGeom>
        </p:spPr>
      </p:pic>
      <p:pic>
        <p:nvPicPr>
          <p:cNvPr id="72" name="Imagem 4" descr="Uma imagem contendo Forma&#10;&#10;Descrição gerada automaticamente">
            <a:extLst>
              <a:ext uri="{FF2B5EF4-FFF2-40B4-BE49-F238E27FC236}">
                <a16:creationId xmlns="" xmlns:a16="http://schemas.microsoft.com/office/drawing/2014/main" id="{B452D132-6294-4465-9BA3-738458EC32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3380000">
            <a:off x="1888646" y="3511245"/>
            <a:ext cx="247429" cy="225828"/>
          </a:xfrm>
          <a:prstGeom prst="rect">
            <a:avLst/>
          </a:prstGeom>
        </p:spPr>
      </p:pic>
      <p:pic>
        <p:nvPicPr>
          <p:cNvPr id="73" name="Imagem 4" descr="Uma imagem contendo Forma&#10;&#10;Descrição gerada automaticamente">
            <a:extLst>
              <a:ext uri="{FF2B5EF4-FFF2-40B4-BE49-F238E27FC236}">
                <a16:creationId xmlns="" xmlns:a16="http://schemas.microsoft.com/office/drawing/2014/main" id="{FCF15916-40EF-49F6-8996-CE44B0ADA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220000">
            <a:off x="2109082" y="3674531"/>
            <a:ext cx="247429" cy="225828"/>
          </a:xfrm>
          <a:prstGeom prst="rect">
            <a:avLst/>
          </a:prstGeom>
        </p:spPr>
      </p:pic>
      <p:pic>
        <p:nvPicPr>
          <p:cNvPr id="74" name="Imagem 4" descr="Uma imagem contendo Forma&#10;&#10;Descrição gerada automaticamente">
            <a:extLst>
              <a:ext uri="{FF2B5EF4-FFF2-40B4-BE49-F238E27FC236}">
                <a16:creationId xmlns="" xmlns:a16="http://schemas.microsoft.com/office/drawing/2014/main" id="{5E880871-17DF-462F-BE5C-FACC54DF2B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220000">
            <a:off x="6860696" y="3674531"/>
            <a:ext cx="247429" cy="225828"/>
          </a:xfrm>
          <a:prstGeom prst="rect">
            <a:avLst/>
          </a:prstGeom>
        </p:spPr>
      </p:pic>
      <p:pic>
        <p:nvPicPr>
          <p:cNvPr id="75" name="Imagem 4" descr="Uma imagem contendo Forma&#10;&#10;Descrição gerada automaticamente">
            <a:extLst>
              <a:ext uri="{FF2B5EF4-FFF2-40B4-BE49-F238E27FC236}">
                <a16:creationId xmlns="" xmlns:a16="http://schemas.microsoft.com/office/drawing/2014/main" id="{39B0398A-6FED-4CA8-AA96-99C2EDFEC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4800000">
            <a:off x="6916616" y="3427682"/>
            <a:ext cx="247429" cy="225828"/>
          </a:xfrm>
          <a:prstGeom prst="rect">
            <a:avLst/>
          </a:prstGeom>
        </p:spPr>
      </p:pic>
      <p:pic>
        <p:nvPicPr>
          <p:cNvPr id="76" name="Imagem 4" descr="Uma imagem contendo Forma&#10;&#10;Descrição gerada automaticamente">
            <a:extLst>
              <a:ext uri="{FF2B5EF4-FFF2-40B4-BE49-F238E27FC236}">
                <a16:creationId xmlns="" xmlns:a16="http://schemas.microsoft.com/office/drawing/2014/main" id="{3463077B-6A5D-45B1-9BFD-45DCF34B40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220000">
            <a:off x="6860696" y="2033509"/>
            <a:ext cx="247429" cy="225828"/>
          </a:xfrm>
          <a:prstGeom prst="rect">
            <a:avLst/>
          </a:prstGeom>
        </p:spPr>
      </p:pic>
      <p:pic>
        <p:nvPicPr>
          <p:cNvPr id="77" name="Imagem 4" descr="Uma imagem contendo Forma&#10;&#10;Descrição gerada automaticamente">
            <a:extLst>
              <a:ext uri="{FF2B5EF4-FFF2-40B4-BE49-F238E27FC236}">
                <a16:creationId xmlns="" xmlns:a16="http://schemas.microsoft.com/office/drawing/2014/main" id="{43C6D3FB-7826-41B2-B4A0-58E174E07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60000">
            <a:off x="3657383" y="3368759"/>
            <a:ext cx="247429" cy="225828"/>
          </a:xfrm>
          <a:prstGeom prst="rect">
            <a:avLst/>
          </a:prstGeom>
        </p:spPr>
      </p:pic>
      <p:pic>
        <p:nvPicPr>
          <p:cNvPr id="78" name="Imagem 4" descr="Uma imagem contendo Forma&#10;&#10;Descrição gerada automaticamente">
            <a:extLst>
              <a:ext uri="{FF2B5EF4-FFF2-40B4-BE49-F238E27FC236}">
                <a16:creationId xmlns="" xmlns:a16="http://schemas.microsoft.com/office/drawing/2014/main" id="{1179518F-94F4-4F46-B555-63F15A4BC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474090" y="4221228"/>
            <a:ext cx="247429" cy="225828"/>
          </a:xfrm>
          <a:prstGeom prst="rect">
            <a:avLst/>
          </a:prstGeom>
        </p:spPr>
      </p:pic>
      <p:pic>
        <p:nvPicPr>
          <p:cNvPr id="79" name="Imagem 4" descr="Uma imagem contendo Forma&#10;&#10;Descrição gerada automaticamente">
            <a:extLst>
              <a:ext uri="{FF2B5EF4-FFF2-40B4-BE49-F238E27FC236}">
                <a16:creationId xmlns="" xmlns:a16="http://schemas.microsoft.com/office/drawing/2014/main" id="{6DF20902-FBD8-4F77-954F-60F2DF532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570551" y="2220977"/>
            <a:ext cx="156426" cy="138465"/>
          </a:xfrm>
          <a:prstGeom prst="rect">
            <a:avLst/>
          </a:prstGeom>
        </p:spPr>
      </p:pic>
      <p:pic>
        <p:nvPicPr>
          <p:cNvPr id="80" name="Imagem 4" descr="Uma imagem contendo Forma&#10;&#10;Descrição gerada automaticamente">
            <a:extLst>
              <a:ext uri="{FF2B5EF4-FFF2-40B4-BE49-F238E27FC236}">
                <a16:creationId xmlns="" xmlns:a16="http://schemas.microsoft.com/office/drawing/2014/main" id="{B6C1F8C1-8DE7-4321-90AC-E9A322DE72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040000">
            <a:off x="8145660" y="2812496"/>
            <a:ext cx="247429" cy="225828"/>
          </a:xfrm>
          <a:prstGeom prst="rect">
            <a:avLst/>
          </a:prstGeom>
        </p:spPr>
      </p:pic>
      <p:pic>
        <p:nvPicPr>
          <p:cNvPr id="81" name="Imagem 4" descr="Uma imagem contendo Forma&#10;&#10;Descrição gerada automaticamente">
            <a:extLst>
              <a:ext uri="{FF2B5EF4-FFF2-40B4-BE49-F238E27FC236}">
                <a16:creationId xmlns="" xmlns:a16="http://schemas.microsoft.com/office/drawing/2014/main" id="{9DDA814D-B9F0-42DE-850B-1BA7D09D44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960000">
            <a:off x="6740570" y="1775059"/>
            <a:ext cx="247429" cy="2258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26;p63">
            <a:extLst>
              <a:ext uri="{FF2B5EF4-FFF2-40B4-BE49-F238E27FC236}">
                <a16:creationId xmlns="" xmlns:a16="http://schemas.microsoft.com/office/drawing/2014/main" id="{7873E04D-3EAE-4E91-B7F7-3832753721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841138" y="350641"/>
            <a:ext cx="77040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aseline="-25000"/>
              <a:t>PLANTA GERAL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7A17D9A7-10D3-4A92-BEB3-8E1AD44DE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392" y="1056723"/>
            <a:ext cx="936300" cy="936300"/>
          </a:xfrm>
          <a:prstGeom prst="rect">
            <a:avLst/>
          </a:prstGeom>
        </p:spPr>
      </p:pic>
      <p:sp>
        <p:nvSpPr>
          <p:cNvPr id="7" name="Forma em L 6">
            <a:extLst>
              <a:ext uri="{FF2B5EF4-FFF2-40B4-BE49-F238E27FC236}">
                <a16:creationId xmlns="" xmlns:a16="http://schemas.microsoft.com/office/drawing/2014/main" id="{5340D235-76F8-4D57-8A7F-6AA79D46624A}"/>
              </a:ext>
            </a:extLst>
          </p:cNvPr>
          <p:cNvSpPr/>
          <p:nvPr/>
        </p:nvSpPr>
        <p:spPr>
          <a:xfrm rot="-2820000">
            <a:off x="1190781" y="487035"/>
            <a:ext cx="3671161" cy="3671161"/>
          </a:xfrm>
          <a:prstGeom prst="corner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="" xmlns:a16="http://schemas.microsoft.com/office/drawing/2014/main" id="{01E4F064-73F4-4CDE-8D63-D89E0EECE5DF}"/>
              </a:ext>
            </a:extLst>
          </p:cNvPr>
          <p:cNvSpPr/>
          <p:nvPr/>
        </p:nvSpPr>
        <p:spPr>
          <a:xfrm rot="13380000">
            <a:off x="667055" y="2542730"/>
            <a:ext cx="1203593" cy="368083"/>
          </a:xfrm>
          <a:prstGeom prst="rect">
            <a:avLst/>
          </a:prstGeom>
          <a:solidFill>
            <a:srgbClr val="FF5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1</a:t>
            </a:r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="" xmlns:a16="http://schemas.microsoft.com/office/drawing/2014/main" id="{C757B6DB-D9BB-4CA5-92AC-EE86E0A19542}"/>
              </a:ext>
            </a:extLst>
          </p:cNvPr>
          <p:cNvSpPr txBox="1"/>
          <p:nvPr/>
        </p:nvSpPr>
        <p:spPr>
          <a:xfrm>
            <a:off x="5964910" y="2468752"/>
            <a:ext cx="2743200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01 - Carga</a:t>
            </a:r>
          </a:p>
          <a:p>
            <a:r>
              <a:rPr lang="pt-BR"/>
              <a:t>02 - Recebimento</a:t>
            </a:r>
          </a:p>
          <a:p>
            <a:r>
              <a:rPr lang="pt-BR"/>
              <a:t>03 - Guarita/ entrada</a:t>
            </a:r>
          </a:p>
          <a:p>
            <a:r>
              <a:rPr lang="pt-BR"/>
              <a:t>04 - Plantação</a:t>
            </a:r>
          </a:p>
          <a:p>
            <a:r>
              <a:rPr lang="pt-BR"/>
              <a:t>05 - Laboratório</a:t>
            </a:r>
          </a:p>
          <a:p>
            <a:r>
              <a:rPr lang="pt-BR"/>
              <a:t>06 - Fabricação</a:t>
            </a:r>
          </a:p>
          <a:p>
            <a:r>
              <a:rPr lang="pt-BR"/>
              <a:t>07 - Pesquisa/ Qualidade</a:t>
            </a:r>
          </a:p>
          <a:p>
            <a:r>
              <a:rPr lang="pt-BR"/>
              <a:t>08 - Escritório</a:t>
            </a:r>
          </a:p>
          <a:p>
            <a:r>
              <a:rPr lang="pt-BR"/>
              <a:t>09 - Guarita/ Segurança</a:t>
            </a:r>
          </a:p>
          <a:p>
            <a:r>
              <a:rPr lang="pt-BR"/>
              <a:t>10 – Cozinha/ limpeza</a:t>
            </a:r>
          </a:p>
          <a:p>
            <a:r>
              <a:rPr lang="pt-BR"/>
              <a:t>11 - Recebimento</a:t>
            </a:r>
          </a:p>
          <a:p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="" xmlns:a16="http://schemas.microsoft.com/office/drawing/2014/main" id="{45AF0924-BE3F-492B-A1A4-F0B6BB179B5B}"/>
              </a:ext>
            </a:extLst>
          </p:cNvPr>
          <p:cNvSpPr/>
          <p:nvPr/>
        </p:nvSpPr>
        <p:spPr>
          <a:xfrm rot="13380000">
            <a:off x="1311466" y="1880408"/>
            <a:ext cx="1263757" cy="187378"/>
          </a:xfrm>
          <a:prstGeom prst="rect">
            <a:avLst/>
          </a:prstGeom>
          <a:solidFill>
            <a:srgbClr val="FF5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2</a:t>
            </a:r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="" xmlns:a16="http://schemas.microsoft.com/office/drawing/2014/main" id="{F8BFDBE1-A340-4971-8D54-FD3E2710491E}"/>
              </a:ext>
            </a:extLst>
          </p:cNvPr>
          <p:cNvSpPr/>
          <p:nvPr/>
        </p:nvSpPr>
        <p:spPr>
          <a:xfrm rot="7920000">
            <a:off x="1673310" y="2146992"/>
            <a:ext cx="393808" cy="662874"/>
          </a:xfrm>
          <a:prstGeom prst="rect">
            <a:avLst/>
          </a:prstGeom>
          <a:solidFill>
            <a:srgbClr val="FF5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3</a:t>
            </a:r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="" xmlns:a16="http://schemas.microsoft.com/office/drawing/2014/main" id="{24860F33-15E8-4B7C-9961-4BE6984F8B1D}"/>
              </a:ext>
            </a:extLst>
          </p:cNvPr>
          <p:cNvSpPr/>
          <p:nvPr/>
        </p:nvSpPr>
        <p:spPr>
          <a:xfrm rot="13380000">
            <a:off x="1769443" y="3679374"/>
            <a:ext cx="1686193" cy="469683"/>
          </a:xfrm>
          <a:prstGeom prst="rect">
            <a:avLst/>
          </a:prstGeom>
          <a:solidFill>
            <a:srgbClr val="FF5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4</a:t>
            </a:r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="" xmlns:a16="http://schemas.microsoft.com/office/drawing/2014/main" id="{FF4C1725-38DD-4AEB-A2DD-E4B7B94BB7A9}"/>
              </a:ext>
            </a:extLst>
          </p:cNvPr>
          <p:cNvSpPr/>
          <p:nvPr/>
        </p:nvSpPr>
        <p:spPr>
          <a:xfrm rot="-2880000">
            <a:off x="3070535" y="3464821"/>
            <a:ext cx="1152793" cy="469683"/>
          </a:xfrm>
          <a:prstGeom prst="rect">
            <a:avLst/>
          </a:prstGeom>
          <a:solidFill>
            <a:srgbClr val="FF5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5</a:t>
            </a:r>
            <a:endParaRPr lang="pt-BR"/>
          </a:p>
        </p:txBody>
      </p:sp>
      <p:sp>
        <p:nvSpPr>
          <p:cNvPr id="22" name="Triângulo Retângulo 21">
            <a:extLst>
              <a:ext uri="{FF2B5EF4-FFF2-40B4-BE49-F238E27FC236}">
                <a16:creationId xmlns="" xmlns:a16="http://schemas.microsoft.com/office/drawing/2014/main" id="{DE8A8BE5-E6F6-4480-B38E-556436BB338B}"/>
              </a:ext>
            </a:extLst>
          </p:cNvPr>
          <p:cNvSpPr/>
          <p:nvPr/>
        </p:nvSpPr>
        <p:spPr>
          <a:xfrm rot="18720000">
            <a:off x="2490021" y="2581909"/>
            <a:ext cx="1047750" cy="1092200"/>
          </a:xfrm>
          <a:prstGeom prst="rtTriangle">
            <a:avLst/>
          </a:prstGeom>
          <a:solidFill>
            <a:srgbClr val="FF5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6</a:t>
            </a:r>
            <a:endParaRPr lang="pt-BR"/>
          </a:p>
        </p:txBody>
      </p:sp>
      <p:sp>
        <p:nvSpPr>
          <p:cNvPr id="28" name="Retângulo 27">
            <a:extLst>
              <a:ext uri="{FF2B5EF4-FFF2-40B4-BE49-F238E27FC236}">
                <a16:creationId xmlns="" xmlns:a16="http://schemas.microsoft.com/office/drawing/2014/main" id="{3A30F692-2F91-42BC-981D-402961F1CC5C}"/>
              </a:ext>
            </a:extLst>
          </p:cNvPr>
          <p:cNvSpPr/>
          <p:nvPr/>
        </p:nvSpPr>
        <p:spPr>
          <a:xfrm rot="-2820000">
            <a:off x="4153035" y="1979963"/>
            <a:ext cx="1111358" cy="751774"/>
          </a:xfrm>
          <a:prstGeom prst="rect">
            <a:avLst/>
          </a:prstGeom>
          <a:solidFill>
            <a:srgbClr val="FF5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8</a:t>
            </a:r>
            <a:endParaRPr lang="pt-BR"/>
          </a:p>
        </p:txBody>
      </p:sp>
      <p:sp>
        <p:nvSpPr>
          <p:cNvPr id="29" name="Retângulo 28">
            <a:extLst>
              <a:ext uri="{FF2B5EF4-FFF2-40B4-BE49-F238E27FC236}">
                <a16:creationId xmlns="" xmlns:a16="http://schemas.microsoft.com/office/drawing/2014/main" id="{A6C23E57-0005-4A38-A665-60F6BF27EDE5}"/>
              </a:ext>
            </a:extLst>
          </p:cNvPr>
          <p:cNvSpPr/>
          <p:nvPr/>
        </p:nvSpPr>
        <p:spPr>
          <a:xfrm rot="-2880000">
            <a:off x="4023016" y="2804428"/>
            <a:ext cx="393808" cy="491424"/>
          </a:xfrm>
          <a:prstGeom prst="rect">
            <a:avLst/>
          </a:prstGeom>
          <a:solidFill>
            <a:srgbClr val="FF5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9</a:t>
            </a:r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="" xmlns:a16="http://schemas.microsoft.com/office/drawing/2014/main" id="{B5607E99-CDFD-4514-82BA-ED97B61060CC}"/>
              </a:ext>
            </a:extLst>
          </p:cNvPr>
          <p:cNvSpPr/>
          <p:nvPr/>
        </p:nvSpPr>
        <p:spPr>
          <a:xfrm rot="-2820000">
            <a:off x="4052062" y="1282278"/>
            <a:ext cx="514458" cy="624774"/>
          </a:xfrm>
          <a:prstGeom prst="rect">
            <a:avLst/>
          </a:prstGeom>
          <a:solidFill>
            <a:srgbClr val="FF5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10</a:t>
            </a:r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="" xmlns:a16="http://schemas.microsoft.com/office/drawing/2014/main" id="{20CD5FB3-818B-4E13-BB14-BA9C495D043F}"/>
              </a:ext>
            </a:extLst>
          </p:cNvPr>
          <p:cNvSpPr/>
          <p:nvPr/>
        </p:nvSpPr>
        <p:spPr>
          <a:xfrm rot="-2820000">
            <a:off x="3521470" y="1788510"/>
            <a:ext cx="508108" cy="269174"/>
          </a:xfrm>
          <a:prstGeom prst="rect">
            <a:avLst/>
          </a:prstGeom>
          <a:solidFill>
            <a:srgbClr val="FF5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11</a:t>
            </a:r>
            <a:endParaRPr lang="pt-BR"/>
          </a:p>
        </p:txBody>
      </p:sp>
      <p:sp>
        <p:nvSpPr>
          <p:cNvPr id="27" name="Google Shape;3226;p63">
            <a:extLst>
              <a:ext uri="{FF2B5EF4-FFF2-40B4-BE49-F238E27FC236}">
                <a16:creationId xmlns="" xmlns:a16="http://schemas.microsoft.com/office/drawing/2014/main" id="{B2596239-83B3-4CD6-B477-B82A1E44EADF}"/>
              </a:ext>
            </a:extLst>
          </p:cNvPr>
          <p:cNvSpPr txBox="1">
            <a:spLocks/>
          </p:cNvSpPr>
          <p:nvPr/>
        </p:nvSpPr>
        <p:spPr>
          <a:xfrm>
            <a:off x="3185838" y="1926948"/>
            <a:ext cx="77040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baseline="-25000"/>
              <a:t>LENGENDA</a:t>
            </a:r>
          </a:p>
        </p:txBody>
      </p:sp>
      <p:sp>
        <p:nvSpPr>
          <p:cNvPr id="33" name="Forma em L 32">
            <a:extLst>
              <a:ext uri="{FF2B5EF4-FFF2-40B4-BE49-F238E27FC236}">
                <a16:creationId xmlns="" xmlns:a16="http://schemas.microsoft.com/office/drawing/2014/main" id="{8F278C6B-BC6C-461D-8ACF-2441DA4882DA}"/>
              </a:ext>
            </a:extLst>
          </p:cNvPr>
          <p:cNvSpPr/>
          <p:nvPr/>
        </p:nvSpPr>
        <p:spPr>
          <a:xfrm rot="18780000">
            <a:off x="2805802" y="2222932"/>
            <a:ext cx="464948" cy="455261"/>
          </a:xfrm>
          <a:prstGeom prst="corner">
            <a:avLst/>
          </a:prstGeom>
          <a:solidFill>
            <a:srgbClr val="FF5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7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4594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37"/>
          <p:cNvSpPr txBox="1">
            <a:spLocks noGrp="1"/>
          </p:cNvSpPr>
          <p:nvPr>
            <p:ph type="subTitle" idx="1"/>
          </p:nvPr>
        </p:nvSpPr>
        <p:spPr>
          <a:xfrm>
            <a:off x="679607" y="956574"/>
            <a:ext cx="7679100" cy="40395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4999"/>
              </a:lnSpc>
              <a:buNone/>
            </a:pPr>
            <a:r>
              <a:rPr lang="pt-BR" b="1"/>
              <a:t>Acesso Funcionário:</a:t>
            </a:r>
          </a:p>
          <a:p>
            <a:pPr marL="0" indent="0">
              <a:lnSpc>
                <a:spcPct val="114999"/>
              </a:lnSpc>
              <a:buNone/>
            </a:pPr>
            <a:endParaRPr lang="pt-BR" b="1" dirty="0"/>
          </a:p>
          <a:p>
            <a:pPr marL="285750" indent="-285750">
              <a:lnSpc>
                <a:spcPct val="114999"/>
              </a:lnSpc>
            </a:pPr>
            <a:r>
              <a:rPr lang="pt-BR"/>
              <a:t>Todos os funcionários devem ter um crachá com seu nome, foto, número da matricula e RFID;</a:t>
            </a:r>
            <a:endParaRPr lang="en-US"/>
          </a:p>
          <a:p>
            <a:pPr marL="285750" indent="-285750">
              <a:lnSpc>
                <a:spcPct val="114999"/>
              </a:lnSpc>
            </a:pPr>
            <a:r>
              <a:rPr lang="pt-BR"/>
              <a:t>A liberação de acesso do funcionário à empresa deve ser através do RFID contido no crachá do portador;</a:t>
            </a:r>
            <a:endParaRPr lang="en-US"/>
          </a:p>
          <a:p>
            <a:pPr marL="285750" indent="-285750">
              <a:lnSpc>
                <a:spcPct val="114999"/>
              </a:lnSpc>
            </a:pPr>
            <a:r>
              <a:rPr lang="pt-BR"/>
              <a:t>O acesso às áreas restritas da empresa será controlado pela matricula vinculada ao RFID do crachá;</a:t>
            </a:r>
            <a:endParaRPr lang="en-US"/>
          </a:p>
          <a:p>
            <a:pPr marL="1200150" lvl="1" indent="-285750">
              <a:lnSpc>
                <a:spcPct val="114999"/>
              </a:lnSpc>
            </a:pPr>
            <a:r>
              <a:rPr lang="pt-BR">
                <a:latin typeface="Roboto"/>
                <a:ea typeface="Roboto"/>
              </a:rPr>
              <a:t>As matriculas possuem vinculadas todas as informações do usuário, incluindo o nível de acesso as áreas comuns e restritas da empres</a:t>
            </a:r>
            <a:endParaRPr lang="pt-BR">
              <a:latin typeface="Roboto Light"/>
              <a:ea typeface="Roboto Light"/>
            </a:endParaRPr>
          </a:p>
          <a:p>
            <a:pPr marL="742950" indent="0">
              <a:lnSpc>
                <a:spcPct val="114999"/>
              </a:lnSpc>
              <a:buNone/>
            </a:pPr>
            <a:endParaRPr lang="pt-BR" dirty="0">
              <a:latin typeface="Roboto"/>
              <a:ea typeface="Roboto"/>
            </a:endParaRPr>
          </a:p>
          <a:p>
            <a:pPr marL="0" indent="0">
              <a:lnSpc>
                <a:spcPct val="114999"/>
              </a:lnSpc>
              <a:buNone/>
            </a:pPr>
            <a:r>
              <a:rPr lang="pt-BR" b="1"/>
              <a:t>Acesso Visitantes:</a:t>
            </a:r>
            <a:endParaRPr lang="pt-BR"/>
          </a:p>
          <a:p>
            <a:pPr marL="0" indent="0">
              <a:lnSpc>
                <a:spcPct val="114999"/>
              </a:lnSpc>
              <a:buNone/>
            </a:pPr>
            <a:endParaRPr lang="pt-BR" b="1" dirty="0"/>
          </a:p>
          <a:p>
            <a:pPr marL="285750" indent="-285750">
              <a:lnSpc>
                <a:spcPct val="114999"/>
              </a:lnSpc>
            </a:pPr>
            <a:r>
              <a:rPr lang="pt-BR"/>
              <a:t>Todos os visitantes devem ter um crachá provisório identificador com foto, nome e responsável por ele na empresa;</a:t>
            </a:r>
            <a:endParaRPr lang="en-US"/>
          </a:p>
          <a:p>
            <a:pPr marL="285750" indent="-285750">
              <a:lnSpc>
                <a:spcPct val="114999"/>
              </a:lnSpc>
            </a:pPr>
            <a:r>
              <a:rPr lang="pt-BR"/>
              <a:t>O crachá tem validade de apenas 1 dia no período comercial;</a:t>
            </a:r>
            <a:endParaRPr lang="en-US"/>
          </a:p>
          <a:p>
            <a:pPr marL="0" indent="0">
              <a:lnSpc>
                <a:spcPct val="114999"/>
              </a:lnSpc>
              <a:buNone/>
            </a:pPr>
            <a:endParaRPr lang="pt-BR" b="1" dirty="0"/>
          </a:p>
          <a:p>
            <a:pPr marL="0" indent="0">
              <a:lnSpc>
                <a:spcPct val="114999"/>
              </a:lnSpc>
              <a:buNone/>
            </a:pPr>
            <a:r>
              <a:rPr lang="pt-BR" b="1"/>
              <a:t>Acesso Prestadores de Serviço:</a:t>
            </a:r>
          </a:p>
          <a:p>
            <a:pPr marL="0" indent="0">
              <a:lnSpc>
                <a:spcPct val="114999"/>
              </a:lnSpc>
              <a:buNone/>
            </a:pPr>
            <a:endParaRPr lang="pt-BR" dirty="0"/>
          </a:p>
          <a:p>
            <a:pPr marL="285750" indent="-285750">
              <a:lnSpc>
                <a:spcPct val="114999"/>
              </a:lnSpc>
            </a:pPr>
            <a:r>
              <a:rPr lang="pt-BR"/>
              <a:t>Todos os prestadores de serviço devem ter um crachá identificador com foto, nome, número da matrícula e RFID;</a:t>
            </a:r>
            <a:endParaRPr lang="en-US"/>
          </a:p>
          <a:p>
            <a:pPr marL="285750" indent="-285750">
              <a:lnSpc>
                <a:spcPct val="114999"/>
              </a:lnSpc>
            </a:pPr>
            <a:r>
              <a:rPr lang="pt-BR"/>
              <a:t>O crachá tem validade da data final estipulada no contrato do prestador de serviço, a qual está associada ao número da matrícula.</a:t>
            </a:r>
            <a:endParaRPr lang="en-US"/>
          </a:p>
          <a:p>
            <a:pPr marL="0" indent="0">
              <a:lnSpc>
                <a:spcPct val="114999"/>
              </a:lnSpc>
              <a:buNone/>
            </a:pPr>
            <a:endParaRPr lang="pt-BR" dirty="0"/>
          </a:p>
        </p:txBody>
      </p:sp>
      <p:sp>
        <p:nvSpPr>
          <p:cNvPr id="4" name="Google Shape;3226;p63">
            <a:extLst>
              <a:ext uri="{FF2B5EF4-FFF2-40B4-BE49-F238E27FC236}">
                <a16:creationId xmlns="" xmlns:a16="http://schemas.microsoft.com/office/drawing/2014/main" id="{7873E04D-3EAE-4E91-B7F7-3832753721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3421" y="138638"/>
            <a:ext cx="77040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baseline="-25000">
                <a:latin typeface="Poppins"/>
                <a:ea typeface="Poppins"/>
                <a:cs typeface="Poppins"/>
                <a:sym typeface="Poppins"/>
              </a:rPr>
              <a:t>POLÍ</a:t>
            </a:r>
            <a:r>
              <a:rPr lang="en" baseline="-25000"/>
              <a:t>TICAS DE ACESSO FÍSICO</a:t>
            </a:r>
            <a:endParaRPr b="1" baseline="-250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7A17D9A7-10D3-4A92-BEB3-8E1AD44DE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367" y="20274"/>
            <a:ext cx="936300" cy="936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asty Food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9A4FFF"/>
      </a:lt2>
      <a:accent1>
        <a:srgbClr val="FDD71C"/>
      </a:accent1>
      <a:accent2>
        <a:srgbClr val="FF584B"/>
      </a:accent2>
      <a:accent3>
        <a:srgbClr val="E0BCD8"/>
      </a:accent3>
      <a:accent4>
        <a:srgbClr val="FDD71C"/>
      </a:accent4>
      <a:accent5>
        <a:srgbClr val="FDD71C"/>
      </a:accent5>
      <a:accent6>
        <a:srgbClr val="FDD71C"/>
      </a:accent6>
      <a:hlink>
        <a:srgbClr val="FF58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1017</Words>
  <Application>Microsoft Office PowerPoint</Application>
  <PresentationFormat>Apresentação na tela (16:9)</PresentationFormat>
  <Paragraphs>285</Paragraphs>
  <Slides>26</Slides>
  <Notes>26</Notes>
  <HiddenSlides>0</HiddenSlides>
  <MMClips>1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4" baseType="lpstr">
      <vt:lpstr>Poppins</vt:lpstr>
      <vt:lpstr>Arial</vt:lpstr>
      <vt:lpstr>Segoe UI</vt:lpstr>
      <vt:lpstr>Arial Rounded MT Bold</vt:lpstr>
      <vt:lpstr>Roboto</vt:lpstr>
      <vt:lpstr>Poppins Medium</vt:lpstr>
      <vt:lpstr>Roboto Light</vt:lpstr>
      <vt:lpstr>Tasty Food by Slidesgo</vt:lpstr>
      <vt:lpstr>Tomatogill</vt:lpstr>
      <vt:lpstr>Tomatogill</vt:lpstr>
      <vt:lpstr>PRODUTOS</vt:lpstr>
      <vt:lpstr>ESTRUTURA</vt:lpstr>
      <vt:lpstr>ESTRUTURA </vt:lpstr>
      <vt:lpstr>LOCALIZAÇÃO</vt:lpstr>
      <vt:lpstr>PLANTA ESCRITÓRIO</vt:lpstr>
      <vt:lpstr>PLANTA GERAL</vt:lpstr>
      <vt:lpstr>POLÍTICAS DE ACESSO FÍSICO</vt:lpstr>
      <vt:lpstr>POLÍTICAS DE ACESSOS FÍSICO</vt:lpstr>
      <vt:lpstr>POLÍTICAS DE ACESSOS FÍSICO</vt:lpstr>
      <vt:lpstr>POLÍTICAS DE RECEBIMENTO</vt:lpstr>
      <vt:lpstr>CFTV/ SISTEMA VMS</vt:lpstr>
      <vt:lpstr>SEGURANÇA GERAL</vt:lpstr>
      <vt:lpstr>POLÍTICAS GERAIS DE ACESSO PARA SOFTWARES</vt:lpstr>
      <vt:lpstr>SISTEMAS</vt:lpstr>
      <vt:lpstr>SISTEMAS</vt:lpstr>
      <vt:lpstr>SISTEMAS</vt:lpstr>
      <vt:lpstr>SISTEMAS</vt:lpstr>
      <vt:lpstr>FLUXO 1</vt:lpstr>
      <vt:lpstr>FLUXO 2</vt:lpstr>
      <vt:lpstr>SEGREGATION OF DUTIES</vt:lpstr>
      <vt:lpstr>REVISÃO PERIÓDICA DE ACESSO</vt:lpstr>
      <vt:lpstr>MONITORING</vt:lpstr>
      <vt:lpstr>CATÁLOGO DE PRODUTDOS</vt:lpstr>
      <vt:lpstr>CATÁLOGO DE PRODUTODS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Tomatogill</dc:title>
  <dc:creator>Vinicius Rodrigues</dc:creator>
  <cp:lastModifiedBy>Christofer</cp:lastModifiedBy>
  <cp:revision>492</cp:revision>
  <dcterms:modified xsi:type="dcterms:W3CDTF">2020-10-24T22:09:40Z</dcterms:modified>
</cp:coreProperties>
</file>